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57" r:id="rId5"/>
  </p:sldMasterIdLst>
  <p:notesMasterIdLst>
    <p:notesMasterId r:id="rId30"/>
  </p:notesMasterIdLst>
  <p:sldIdLst>
    <p:sldId id="256" r:id="rId6"/>
    <p:sldId id="282" r:id="rId7"/>
    <p:sldId id="284" r:id="rId8"/>
    <p:sldId id="280" r:id="rId9"/>
    <p:sldId id="357" r:id="rId10"/>
    <p:sldId id="358" r:id="rId11"/>
    <p:sldId id="356" r:id="rId12"/>
    <p:sldId id="302" r:id="rId13"/>
    <p:sldId id="359" r:id="rId14"/>
    <p:sldId id="301" r:id="rId15"/>
    <p:sldId id="281" r:id="rId16"/>
    <p:sldId id="360" r:id="rId17"/>
    <p:sldId id="361" r:id="rId18"/>
    <p:sldId id="362" r:id="rId19"/>
    <p:sldId id="363" r:id="rId20"/>
    <p:sldId id="329" r:id="rId21"/>
    <p:sldId id="2147469600" r:id="rId22"/>
    <p:sldId id="338" r:id="rId23"/>
    <p:sldId id="2147469559" r:id="rId24"/>
    <p:sldId id="2147469566" r:id="rId25"/>
    <p:sldId id="2147469542" r:id="rId26"/>
    <p:sldId id="2147469601" r:id="rId27"/>
    <p:sldId id="279" r:id="rId28"/>
    <p:sldId id="278" r:id="rId29"/>
  </p:sldIdLst>
  <p:sldSz cx="24384000" cy="13716000"/>
  <p:notesSz cx="6858000" cy="9144000"/>
  <p:embeddedFontLst>
    <p:embeddedFont>
      <p:font typeface="Helvetica Neue" panose="020B0604020202020204" charset="0"/>
      <p:regular r:id="rId31"/>
      <p:bold r:id="rId32"/>
      <p:italic r:id="rId33"/>
      <p:boldItalic r:id="rId34"/>
    </p:embeddedFont>
    <p:embeddedFont>
      <p:font typeface="Helvetica Neue Light" panose="020B0604020202020204" charset="0"/>
      <p:regular r:id="rId35"/>
      <p:bold r:id="rId36"/>
      <p:italic r:id="rId37"/>
      <p:boldItalic r:id="rId38"/>
    </p:embeddedFont>
    <p:embeddedFont>
      <p:font typeface="Montserrat" pitchFamily="2" charset="0"/>
      <p:regular r:id="rId39"/>
      <p:bold r:id="rId40"/>
      <p:italic r:id="rId41"/>
      <p:boldItalic r:id="rId42"/>
    </p:embeddedFont>
    <p:embeddedFont>
      <p:font typeface="Montserrat ExtraBold" pitchFamily="2" charset="0"/>
      <p:bold r:id="rId43"/>
      <p:boldItalic r:id="rId44"/>
    </p:embeddedFont>
    <p:embeddedFont>
      <p:font typeface="Montserrat ExtraLight" pitchFamily="2" charset="0"/>
      <p:regular r:id="rId45"/>
      <p:italic r:id="rId46"/>
    </p:embeddedFont>
    <p:embeddedFont>
      <p:font typeface="Montserrat Light" pitchFamily="2" charset="0"/>
      <p:regular r:id="rId47"/>
      <p:italic r:id="rId48"/>
    </p:embeddedFont>
    <p:embeddedFont>
      <p:font typeface="Montserrat Medium" pitchFamily="2" charset="0"/>
      <p:regular r:id="rId49"/>
      <p:italic r:id="rId50"/>
    </p:embeddedFont>
    <p:embeddedFont>
      <p:font typeface="Montserrat Thin"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Title" id="{315B18A8-D0CF-C54B-964E-BB6CCF8FD9FE}">
          <p14:sldIdLst>
            <p14:sldId id="256"/>
            <p14:sldId id="282"/>
          </p14:sldIdLst>
        </p14:section>
        <p14:section name="Agenda" id="{D8FC4EFE-6E91-3C4B-B605-1F9195FD4D92}">
          <p14:sldIdLst>
            <p14:sldId id="284"/>
          </p14:sldIdLst>
        </p14:section>
        <p14:section name="Discovery" id="{DF8C0D4B-08EA-2E40-99B3-824962AA4219}">
          <p14:sldIdLst>
            <p14:sldId id="280"/>
            <p14:sldId id="357"/>
          </p14:sldIdLst>
        </p14:section>
        <p14:section name="Migration Target - NKP Environment" id="{642D879A-A2CD-8940-9524-90E536EB8C92}">
          <p14:sldIdLst>
            <p14:sldId id="358"/>
            <p14:sldId id="356"/>
            <p14:sldId id="302"/>
          </p14:sldIdLst>
        </p14:section>
        <p14:section name="Migration Strategies" id="{5762C6B7-5379-0A46-BB69-6550A5BBEB01}">
          <p14:sldIdLst>
            <p14:sldId id="359"/>
            <p14:sldId id="301"/>
            <p14:sldId id="281"/>
            <p14:sldId id="360"/>
          </p14:sldIdLst>
        </p14:section>
        <p14:section name="Migration Plan" id="{E27C6AA0-0A16-DE47-958E-DD8445C84ADF}">
          <p14:sldIdLst>
            <p14:sldId id="361"/>
            <p14:sldId id="362"/>
          </p14:sldIdLst>
        </p14:section>
        <p14:section name="Migration Plan Execution" id="{6D66C944-3101-8A40-B532-CB184710E761}">
          <p14:sldIdLst>
            <p14:sldId id="363"/>
            <p14:sldId id="329"/>
            <p14:sldId id="2147469600"/>
            <p14:sldId id="338"/>
          </p14:sldIdLst>
        </p14:section>
        <p14:section name="NKE to NKP" id="{88F05AFA-0A42-B949-8600-142E48B79D7C}">
          <p14:sldIdLst>
            <p14:sldId id="2147469559"/>
            <p14:sldId id="2147469566"/>
          </p14:sldIdLst>
        </p14:section>
        <p14:section name="Conclusion" id="{EB8B7104-C6ED-DE4C-9468-182B2B2B31B6}">
          <p14:sldIdLst>
            <p14:sldId id="2147469542"/>
            <p14:sldId id="2147469601"/>
            <p14:sldId id="279"/>
            <p14:sldId id="278"/>
          </p14:sldIdLst>
        </p14:section>
      </p14:sectionLst>
    </p:ex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ha7scLxjQwsX0OnyEfC+hQal3H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1313"/>
    <a:srgbClr val="9C9C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5AD94B-4601-93D9-89B3-9F1588F9D6F9}" v="52" dt="2024-11-19T12:13:12.8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9"/>
    <p:restoredTop sz="75102"/>
  </p:normalViewPr>
  <p:slideViewPr>
    <p:cSldViewPr snapToGrid="0">
      <p:cViewPr varScale="1">
        <p:scale>
          <a:sx n="31" d="100"/>
          <a:sy n="31" d="100"/>
        </p:scale>
        <p:origin x="149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9.fntdata"/><Relationship Id="rId21" Type="http://schemas.openxmlformats.org/officeDocument/2006/relationships/slide" Target="slides/slide16.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8" Type="http://customschemas.google.com/relationships/presentationmetadata" Target="metadata"/><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3.xml"/><Relationship Id="rId51"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6.fntdata"/><Relationship Id="rId49" Type="http://schemas.openxmlformats.org/officeDocument/2006/relationships/font" Target="fonts/font19.fntdata"/><Relationship Id="rId10" Type="http://schemas.openxmlformats.org/officeDocument/2006/relationships/slide" Target="slides/slide5.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1pPr>
            <a:lvl2pPr marL="914400" marR="0" lvl="1"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2pPr>
            <a:lvl3pPr marL="1371600" marR="0" lvl="2"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3pPr>
            <a:lvl4pPr marL="1828800" marR="0" lvl="3"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4pPr>
            <a:lvl5pPr marL="2286000" marR="0" lvl="4"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5pPr>
            <a:lvl6pPr marL="2743200" marR="0" lvl="5"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6pPr>
            <a:lvl7pPr marL="3200400" marR="0" lvl="6"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7pPr>
            <a:lvl8pPr marL="3657600" marR="0" lvl="7"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8pPr>
            <a:lvl9pPr marL="4114800" marR="0" lvl="8" indent="-228600" algn="l" rtl="0">
              <a:lnSpc>
                <a:spcPct val="117999"/>
              </a:lnSpc>
              <a:spcBef>
                <a:spcPts val="0"/>
              </a:spcBef>
              <a:spcAft>
                <a:spcPts val="0"/>
              </a:spcAft>
              <a:buClr>
                <a:srgbClr val="000000"/>
              </a:buClr>
              <a:buSzPts val="1400"/>
              <a:buFont typeface="Arial"/>
              <a:buNone/>
              <a:defRPr sz="2200" b="0" i="0" u="none" strike="noStrike" cap="none">
                <a:solidFill>
                  <a:srgbClr val="000000"/>
                </a:solidFill>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1400"/>
              <a:buNone/>
            </a:pPr>
            <a:endParaRPr/>
          </a:p>
        </p:txBody>
      </p:sp>
      <p:sp>
        <p:nvSpPr>
          <p:cNvPr id="974" name="Google Shape;97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3"/>
        <p:cNvGrpSpPr/>
        <p:nvPr/>
      </p:nvGrpSpPr>
      <p:grpSpPr>
        <a:xfrm>
          <a:off x="0" y="0"/>
          <a:ext cx="0" cy="0"/>
          <a:chOff x="0" y="0"/>
          <a:chExt cx="0" cy="0"/>
        </a:xfrm>
      </p:grpSpPr>
      <p:sp>
        <p:nvSpPr>
          <p:cNvPr id="3254" name="Google Shape;3254;g1f5d66a211c_2_2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5" name="Google Shape;3255;g1f5d66a211c_2_27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58750" indent="0">
              <a:buNone/>
              <a:defRPr sz="2200"/>
            </a:pPr>
            <a:r>
              <a:rPr lang="en-US" dirty="0"/>
              <a:t>The four main migration strategies are Big Bang, Blue/Green, Rolling &amp; Canary. An overview of each strategy is provided in the following slides, along with pros/cons of each method.</a:t>
            </a:r>
          </a:p>
          <a:p>
            <a:pPr marL="158750" indent="0">
              <a:buNone/>
              <a:defRPr sz="2200"/>
            </a:pPr>
            <a:endParaRPr lang="en-US" b="1" dirty="0"/>
          </a:p>
          <a:p>
            <a:pPr marL="158750" indent="0">
              <a:buNone/>
              <a:defRPr sz="2200"/>
            </a:pPr>
            <a:r>
              <a:rPr lang="en-US" b="1" dirty="0"/>
              <a:t>NOTE: </a:t>
            </a:r>
            <a:r>
              <a:rPr lang="en-US" b="0" dirty="0"/>
              <a:t>The same</a:t>
            </a:r>
            <a:r>
              <a:rPr lang="en-US" dirty="0"/>
              <a:t> backup/restore toolset is required to be present on both the existing K8s cluster and new NKP cluster, if a ‘restore’ of an application to be migrated is required (vs a ‘deploy’ mechanism such as </a:t>
            </a:r>
            <a:r>
              <a:rPr lang="en-US" dirty="0" err="1"/>
              <a:t>GitOps</a:t>
            </a:r>
            <a:r>
              <a:rPr lang="en-US" dirty="0"/>
              <a:t>, Helm or otherwise). NKP Pro &amp; Ultimate editions utilize </a:t>
            </a:r>
            <a:r>
              <a:rPr lang="en-US" dirty="0" err="1"/>
              <a:t>Velero</a:t>
            </a:r>
            <a:r>
              <a:rPr lang="en-US" dirty="0"/>
              <a:t> as their default cluster backup mechanism. Therefore, it is typically recommended to implement the same version of </a:t>
            </a:r>
            <a:r>
              <a:rPr lang="en-US" dirty="0" err="1"/>
              <a:t>Velero</a:t>
            </a:r>
            <a:r>
              <a:rPr lang="en-US" dirty="0"/>
              <a:t> on the existing K8s cluster as used by NKP. However, any toolset that can perform backup &amp; restore capabilities to an acceptable medium for the client (whether that be an AWS S3 bucket, Nutanix Volumes, Nutanix Files, or etc.) may be used.</a:t>
            </a:r>
          </a:p>
          <a:p>
            <a:pPr marL="0" lvl="0" indent="0" algn="l" rtl="0">
              <a:lnSpc>
                <a:spcPct val="100000"/>
              </a:lnSpc>
              <a:spcBef>
                <a:spcPts val="0"/>
              </a:spcBef>
              <a:spcAft>
                <a:spcPts val="0"/>
              </a:spcAft>
              <a:buSzPts val="1100"/>
              <a:buNone/>
            </a:pPr>
            <a:endParaRPr dirty="0"/>
          </a:p>
        </p:txBody>
      </p:sp>
      <p:sp>
        <p:nvSpPr>
          <p:cNvPr id="3256" name="Google Shape;3256;g1f5d66a211c_2_27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22b59b2388e_29_39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6" name="Google Shape;1406;g22b59b2388e_29_39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lvl="0" indent="0">
              <a:buNone/>
            </a:pPr>
            <a:r>
              <a:rPr lang="en-US" b="1" dirty="0"/>
              <a:t>Big Bang </a:t>
            </a:r>
            <a:r>
              <a:rPr lang="en-US" dirty="0"/>
              <a:t>is the most simplistic migration strategy to employ. It is typically only recommended for environments where workload outages aren’t a concern and where resource capacity is restricted (not enough system resources to run the existing &amp; NKP cluster at the same time).</a:t>
            </a:r>
          </a:p>
          <a:p>
            <a:pPr marL="158750" lvl="0" indent="0">
              <a:buNone/>
            </a:pPr>
            <a:endParaRPr lang="en-US" dirty="0"/>
          </a:p>
          <a:p>
            <a:pPr marL="158750" marR="0" lvl="0" indent="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b="1" dirty="0"/>
              <a:t>Blue/Green </a:t>
            </a:r>
            <a:r>
              <a:rPr lang="en-US" dirty="0"/>
              <a:t>is similar in methodology to Big Bang but includes the benefit of a faster rollback procedure, should it prove necessary. For applications that can run in-parallel in both the existing K8s &amp; new NKP cluster, it nearly eliminates downtime, and greatly reduces it for others (compared to Big Bang). This can also be used as an initial ‘validation’ test bed for an application’s ability to run in the new NKP environment before performing a true migration (e.g., by setting up a separate NKP ‘sandbox’ cluster and testing a migration in parallel to its currently running instance on the existing K8s cluster).</a:t>
            </a:r>
          </a:p>
          <a:p>
            <a:pPr marL="158750" lvl="0" indent="0">
              <a:buNone/>
            </a:pPr>
            <a:endParaRPr lang="en-US" dirty="0"/>
          </a:p>
          <a:p>
            <a:pPr marL="158750" indent="0">
              <a:buNone/>
              <a:defRPr sz="2200"/>
            </a:pPr>
            <a:r>
              <a:rPr lang="en-US" dirty="0"/>
              <a:t>The following types of customer resources should be involved in Migration Strategy session(s):</a:t>
            </a:r>
          </a:p>
          <a:p>
            <a:pPr marL="457200" indent="-298450">
              <a:defRPr sz="2200"/>
            </a:pPr>
            <a:r>
              <a:rPr lang="en-US" dirty="0"/>
              <a:t>K8s admins</a:t>
            </a:r>
          </a:p>
          <a:p>
            <a:pPr marL="457200" indent="-298450">
              <a:defRPr sz="2200"/>
            </a:pPr>
            <a:r>
              <a:rPr lang="en-US" dirty="0"/>
              <a:t>Workload application SMEs</a:t>
            </a:r>
          </a:p>
          <a:p>
            <a:pPr marL="457200" indent="-298450">
              <a:defRPr sz="2200"/>
            </a:pPr>
            <a:r>
              <a:rPr lang="en-US" dirty="0"/>
              <a:t>Infrastructure admins</a:t>
            </a:r>
          </a:p>
          <a:p>
            <a:pPr marL="0" lvl="0" indent="0" algn="l" rtl="0">
              <a:lnSpc>
                <a:spcPct val="100000"/>
              </a:lnSpc>
              <a:spcBef>
                <a:spcPts val="0"/>
              </a:spcBef>
              <a:spcAft>
                <a:spcPts val="0"/>
              </a:spcAft>
              <a:buClr>
                <a:schemeClr val="dk1"/>
              </a:buClr>
              <a:buSzPts val="1100"/>
              <a:buFont typeface="Calibri"/>
              <a:buNone/>
            </a:pPr>
            <a:endParaRPr dirty="0"/>
          </a:p>
        </p:txBody>
      </p:sp>
      <p:sp>
        <p:nvSpPr>
          <p:cNvPr id="1407" name="Google Shape;1407;g22b59b2388e_29_39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a:extLst>
            <a:ext uri="{FF2B5EF4-FFF2-40B4-BE49-F238E27FC236}">
              <a16:creationId xmlns:a16="http://schemas.microsoft.com/office/drawing/2014/main" id="{E7EC2E11-FC12-28A5-4C83-233BB1EE4C98}"/>
            </a:ext>
          </a:extLst>
        </p:cNvPr>
        <p:cNvGrpSpPr/>
        <p:nvPr/>
      </p:nvGrpSpPr>
      <p:grpSpPr>
        <a:xfrm>
          <a:off x="0" y="0"/>
          <a:ext cx="0" cy="0"/>
          <a:chOff x="0" y="0"/>
          <a:chExt cx="0" cy="0"/>
        </a:xfrm>
      </p:grpSpPr>
      <p:sp>
        <p:nvSpPr>
          <p:cNvPr id="1405" name="Google Shape;1405;g22b59b2388e_29_3914:notes">
            <a:extLst>
              <a:ext uri="{FF2B5EF4-FFF2-40B4-BE49-F238E27FC236}">
                <a16:creationId xmlns:a16="http://schemas.microsoft.com/office/drawing/2014/main" id="{AAF0C38E-AD63-2539-E655-15BC314127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6" name="Google Shape;1406;g22b59b2388e_29_3914:notes">
            <a:extLst>
              <a:ext uri="{FF2B5EF4-FFF2-40B4-BE49-F238E27FC236}">
                <a16:creationId xmlns:a16="http://schemas.microsoft.com/office/drawing/2014/main" id="{63200420-FFE6-DD6A-1786-EFC3F7E2A02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Rolling</a:t>
            </a:r>
            <a:r>
              <a:rPr lang="en-US" dirty="0"/>
              <a:t> is similar in methodology to Blue/Green, but the migration is done in smaller chunks, allowing for individual validations &amp; rollback, as necessary, before moving along to the next workload (or set of workloads). This also can be used as an initial ‘validation’ test bed for an application’s ability to run in the new NKP environment before performing a true migration.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Canary</a:t>
            </a:r>
            <a:r>
              <a:rPr lang="en-US" dirty="0"/>
              <a:t> is a variation that is similar in methodology to Rolling, but even more granular. Instead of completely cutting over a workload from the existing K8s cluster to the new NKP cluster in one step, only a small percentage of traffic is directed to the workload on the NKP cluster and validation can occur while still utilizing the existing K8s platform for most of the work. As validation is confirmed, a greater percentage of the traffic can be gradually shifter over to the NKP cluster and further validated until eventually all traffic is directed to the workload on the NKP cluster. The same process can then be repeated for the remainder of the workloads.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dirty="0"/>
              <a:t>NOTE: This methodology can only be utilized for workloads that can run in parallel on the existing K8s and new NKP clusters without issues.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lvl="0" indent="0">
              <a:buNone/>
            </a:pPr>
            <a:endParaRPr lang="en-US" dirty="0"/>
          </a:p>
          <a:p>
            <a:pPr marL="158750" indent="0">
              <a:buNone/>
              <a:defRPr sz="2200"/>
            </a:pPr>
            <a:r>
              <a:rPr lang="en-US" dirty="0"/>
              <a:t>The following types of customer resources should be involved in Migration Strategy session(s):</a:t>
            </a:r>
          </a:p>
          <a:p>
            <a:pPr marL="457200" indent="-298450">
              <a:defRPr sz="2200"/>
            </a:pPr>
            <a:r>
              <a:rPr lang="en-US" dirty="0"/>
              <a:t>K8s admins</a:t>
            </a:r>
          </a:p>
          <a:p>
            <a:pPr marL="457200" indent="-298450">
              <a:defRPr sz="2200"/>
            </a:pPr>
            <a:r>
              <a:rPr lang="en-US" dirty="0"/>
              <a:t>Workload application SMEs</a:t>
            </a:r>
          </a:p>
          <a:p>
            <a:pPr marL="457200" indent="-298450">
              <a:defRPr sz="2200"/>
            </a:pPr>
            <a:r>
              <a:rPr lang="en-US" dirty="0"/>
              <a:t>Infrastructure admins</a:t>
            </a:r>
          </a:p>
          <a:p>
            <a:pPr marL="0" lvl="0" indent="0" algn="l" rtl="0">
              <a:lnSpc>
                <a:spcPct val="100000"/>
              </a:lnSpc>
              <a:spcBef>
                <a:spcPts val="0"/>
              </a:spcBef>
              <a:spcAft>
                <a:spcPts val="0"/>
              </a:spcAft>
              <a:buClr>
                <a:schemeClr val="dk1"/>
              </a:buClr>
              <a:buSzPts val="1100"/>
              <a:buFont typeface="Calibri"/>
              <a:buNone/>
            </a:pPr>
            <a:endParaRPr dirty="0"/>
          </a:p>
        </p:txBody>
      </p:sp>
      <p:sp>
        <p:nvSpPr>
          <p:cNvPr id="1407" name="Google Shape;1407;g22b59b2388e_29_3914:notes">
            <a:extLst>
              <a:ext uri="{FF2B5EF4-FFF2-40B4-BE49-F238E27FC236}">
                <a16:creationId xmlns:a16="http://schemas.microsoft.com/office/drawing/2014/main" id="{397052C1-05E3-EE67-A08E-3A233FDD748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53399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5BB5D-6E79-0632-A3CC-9685C7AA12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1D6C4E-69B2-BDAD-C499-BAF23D9E92B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96C200C-5A08-C190-89B6-80C4241EF65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8989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17999"/>
              </a:lnSpc>
              <a:spcBef>
                <a:spcPts val="0"/>
              </a:spcBef>
              <a:spcAft>
                <a:spcPts val="0"/>
              </a:spcAft>
              <a:buClr>
                <a:srgbClr val="000000"/>
              </a:buClr>
              <a:buSzPts val="1400"/>
              <a:buFont typeface="Arial" panose="020B0604020202020204" pitchFamily="34" charset="0"/>
              <a:buNone/>
              <a:tabLst/>
              <a:defRPr/>
            </a:pPr>
            <a:r>
              <a:rPr lang="en-US" dirty="0"/>
              <a:t>The Migration Plan should flow in the order the migrations should occur – e.g.: by environment, then within each environment by cluster, and within each cluster the workload migration order. Best practices dictate that lower environments should be migrated prior to higher environments to adjust &amp; improve the plan as needed. This will help refine the plan, reduce risk &amp; outage durations for production/enterprise-level workloads. If certain environments, clusters, and/or workloads within a cluster are not to be migrated, they should be documented with customer provided reasoning to insure they were accounted for in the migration plans.</a:t>
            </a:r>
          </a:p>
          <a:p>
            <a:pPr marL="228600" marR="0" lvl="0" indent="0" algn="l" defTabSz="914400" rtl="0" eaLnBrk="1" fontAlgn="auto" latinLnBrk="0" hangingPunct="1">
              <a:lnSpc>
                <a:spcPct val="117999"/>
              </a:lnSpc>
              <a:spcBef>
                <a:spcPts val="0"/>
              </a:spcBef>
              <a:spcAft>
                <a:spcPts val="0"/>
              </a:spcAft>
              <a:buClr>
                <a:srgbClr val="000000"/>
              </a:buClr>
              <a:buSzPts val="1400"/>
              <a:buFont typeface="Arial" panose="020B0604020202020204" pitchFamily="34" charset="0"/>
              <a:buNone/>
              <a:tabLst/>
              <a:defRPr/>
            </a:pPr>
            <a:endParaRPr lang="en-US" dirty="0"/>
          </a:p>
          <a:p>
            <a:pPr marL="228600" marR="0" lvl="0" indent="0" algn="l" defTabSz="914400" rtl="0" eaLnBrk="1" fontAlgn="auto" latinLnBrk="0" hangingPunct="1">
              <a:lnSpc>
                <a:spcPct val="117999"/>
              </a:lnSpc>
              <a:spcBef>
                <a:spcPts val="0"/>
              </a:spcBef>
              <a:spcAft>
                <a:spcPts val="0"/>
              </a:spcAft>
              <a:buClr>
                <a:srgbClr val="000000"/>
              </a:buClr>
              <a:buSzPts val="1400"/>
              <a:buFont typeface="Arial" panose="020B0604020202020204" pitchFamily="34" charset="0"/>
              <a:buNone/>
              <a:tabLst/>
              <a:defRPr/>
            </a:pPr>
            <a:r>
              <a:rPr lang="en-US" dirty="0"/>
              <a:t>Be sure to include/address these considerations in the migration plan, where applicable. This is not an exhaustive list but a ‘best effort’ attempt to cover the likely factors to consider – depending on the specific workload to be migrated, there could be other unforeseen factors to address in its migration strategy. It is incumbent to stress to the workload application owners during the migration design that they are responsible for pointing out all the factors that can impact their application’s migration, as they are the SMEs for it.</a:t>
            </a:r>
          </a:p>
          <a:p>
            <a:endParaRPr lang="en-US" dirty="0"/>
          </a:p>
        </p:txBody>
      </p:sp>
    </p:spTree>
    <p:extLst>
      <p:ext uri="{BB962C8B-B14F-4D97-AF65-F5344CB8AC3E}">
        <p14:creationId xmlns:p14="http://schemas.microsoft.com/office/powerpoint/2010/main" val="710347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8B661-C12B-3D76-F162-42724AB4D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F8B72C-C90F-B933-37EA-C424A29696E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F9651FD-D343-CF89-3987-D8ED57567EF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19141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9"/>
        <p:cNvGrpSpPr/>
        <p:nvPr/>
      </p:nvGrpSpPr>
      <p:grpSpPr>
        <a:xfrm>
          <a:off x="0" y="0"/>
          <a:ext cx="0" cy="0"/>
          <a:chOff x="0" y="0"/>
          <a:chExt cx="0" cy="0"/>
        </a:xfrm>
      </p:grpSpPr>
      <p:sp>
        <p:nvSpPr>
          <p:cNvPr id="4530" name="Google Shape;4530;g1f5d66a211c_2_40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Execution of the Migration Plan should </a:t>
            </a:r>
            <a:r>
              <a:rPr lang="en-US" b="1" dirty="0"/>
              <a:t>not</a:t>
            </a:r>
            <a:r>
              <a:rPr lang="en-US" dirty="0"/>
              <a:t> be considered a rigid process. It is likely, despite best intentions and thorough planning process, that some necessary aspects or impacts caused by a migration could be missed or unaccounted for. That is why it is highly recommended to be performed in an order that is least impactful to the user community, so that lessons learned can be applied &amp; improved upon for the remaining migration effort to occur.</a:t>
            </a:r>
          </a:p>
          <a:p>
            <a:pPr marL="0" lvl="0" indent="0" algn="l" rtl="0">
              <a:lnSpc>
                <a:spcPct val="100000"/>
              </a:lnSpc>
              <a:spcBef>
                <a:spcPts val="0"/>
              </a:spcBef>
              <a:spcAft>
                <a:spcPts val="0"/>
              </a:spcAft>
              <a:buSzPts val="1100"/>
              <a:buNone/>
            </a:pPr>
            <a:endParaRPr dirty="0"/>
          </a:p>
        </p:txBody>
      </p:sp>
      <p:sp>
        <p:nvSpPr>
          <p:cNvPr id="4531" name="Google Shape;4531;g1f5d66a211c_2_4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sz="2200"/>
            </a:pPr>
            <a:r>
              <a:rPr lang="en-US" dirty="0"/>
              <a:t>This slide covers (at a high level), the type of validations at the application level that should occur to confirm the restored workloads are operating properly on NKP</a:t>
            </a:r>
          </a:p>
          <a:p>
            <a:pPr marL="158750" indent="0">
              <a:buNone/>
              <a:defRPr sz="2200"/>
            </a:pPr>
            <a:endParaRPr lang="en-US" dirty="0"/>
          </a:p>
        </p:txBody>
      </p:sp>
    </p:spTree>
    <p:extLst>
      <p:ext uri="{BB962C8B-B14F-4D97-AF65-F5344CB8AC3E}">
        <p14:creationId xmlns:p14="http://schemas.microsoft.com/office/powerpoint/2010/main" val="1055257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2"/>
        <p:cNvGrpSpPr/>
        <p:nvPr/>
      </p:nvGrpSpPr>
      <p:grpSpPr>
        <a:xfrm>
          <a:off x="0" y="0"/>
          <a:ext cx="0" cy="0"/>
          <a:chOff x="0" y="0"/>
          <a:chExt cx="0" cy="0"/>
        </a:xfrm>
      </p:grpSpPr>
      <p:sp>
        <p:nvSpPr>
          <p:cNvPr id="4773" name="Google Shape;4773;g1f5d66a211c_2_4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This slide covers (at a high level), the type of validations at the application level that should occur to confirm the restored workloads are operating properly on NKP</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 test plan should be documented as part of the Design.  It should then be used as part of the deployment or migration to VALIDATE a </a:t>
            </a:r>
            <a:r>
              <a:rPr lang="en-US"/>
              <a:t>successful migration.</a:t>
            </a:r>
            <a:endParaRPr lang="en-US" dirty="0"/>
          </a:p>
          <a:p>
            <a:pPr marL="0" lvl="0" indent="0" algn="l" rtl="0">
              <a:lnSpc>
                <a:spcPct val="100000"/>
              </a:lnSpc>
              <a:spcBef>
                <a:spcPts val="0"/>
              </a:spcBef>
              <a:spcAft>
                <a:spcPts val="0"/>
              </a:spcAft>
              <a:buSzPts val="1100"/>
              <a:buNone/>
            </a:pPr>
            <a:endParaRPr dirty="0"/>
          </a:p>
        </p:txBody>
      </p:sp>
      <p:sp>
        <p:nvSpPr>
          <p:cNvPr id="4774" name="Google Shape;4774;g1f5d66a211c_2_4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r>
              <a:rPr lang="en-US" dirty="0"/>
              <a:t>While the migrations strategies and design planning will apply to any K8s platform migration over to NKP, it is anticipated that most of these efforts will be NKE to NKP related, as NKE becomes EOL and we actively encourage our customer base to convert over to NKP.</a:t>
            </a:r>
          </a:p>
          <a:p>
            <a:r>
              <a:rPr lang="en-US" dirty="0"/>
              <a:t>Therefore, these next series of slides will cover the setup &amp; config of Velero on both NKE and NKP (which will be utilized for performing the migration of workloads between the platforms), as well as a few simple use cases for stateless &amp; stateful migrations using both Nutanix Volumes &amp; Files.</a:t>
            </a:r>
          </a:p>
          <a:p>
            <a:r>
              <a:rPr lang="en-US" dirty="0"/>
              <a:t>NOTE: Be sure to refer to the “</a:t>
            </a:r>
            <a:r>
              <a:rPr lang="en-US" sz="1800" b="0" i="0" u="none" strike="noStrike" dirty="0">
                <a:solidFill>
                  <a:srgbClr val="000000"/>
                </a:solidFill>
                <a:effectLst/>
                <a:latin typeface="Arial" panose="020B0604020202020204" pitchFamily="34" charset="0"/>
              </a:rPr>
              <a:t>NKE-&gt;NKP migration workflow using Velero and Nutanix objects” guide for full details, disclaimers, limitations &amp; important considerations on performing workload migrations (link to document included in Conclusion section of this presentation).</a:t>
            </a:r>
            <a:endParaRPr lang="en-US" dirty="0"/>
          </a:p>
        </p:txBody>
      </p:sp>
    </p:spTree>
    <p:extLst>
      <p:ext uri="{BB962C8B-B14F-4D97-AF65-F5344CB8AC3E}">
        <p14:creationId xmlns:p14="http://schemas.microsoft.com/office/powerpoint/2010/main" val="1080743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Tony Bove – content creator, NKP Subject Matter Expert</a:t>
            </a:r>
          </a:p>
          <a:p>
            <a:r>
              <a:rPr lang="en-US" dirty="0"/>
              <a:t>Haw Beng Toh - Presenter</a:t>
            </a:r>
          </a:p>
          <a:p>
            <a:endParaRPr lang="en-US" dirty="0"/>
          </a:p>
        </p:txBody>
      </p:sp>
    </p:spTree>
    <p:extLst>
      <p:ext uri="{BB962C8B-B14F-4D97-AF65-F5344CB8AC3E}">
        <p14:creationId xmlns:p14="http://schemas.microsoft.com/office/powerpoint/2010/main" val="3092566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298450">
              <a:defRPr sz="2200"/>
            </a:pPr>
            <a:r>
              <a:rPr lang="en-US" dirty="0"/>
              <a:t>Velero will be used for workload backups in NKE, then restores on NKP. Unless the customer is already using Velero for backups, it will likely need to be installed on the NKE cluster.</a:t>
            </a:r>
          </a:p>
          <a:p>
            <a:pPr marL="457200" indent="-298450">
              <a:defRPr sz="2200"/>
            </a:pPr>
            <a:r>
              <a:rPr lang="en-US" dirty="0"/>
              <a:t>Depending on the NKP product edition, Velero may or may not be available for deployment via the NKP UI</a:t>
            </a:r>
          </a:p>
          <a:p>
            <a:pPr marL="914400" lvl="1" indent="-298450">
              <a:defRPr sz="2200"/>
            </a:pPr>
            <a:r>
              <a:rPr lang="en-US" dirty="0"/>
              <a:t>NKP Starter does not come with Velero, so it would need to be installed using the K8s API, kubectl</a:t>
            </a:r>
          </a:p>
          <a:p>
            <a:pPr marL="914400" lvl="1" indent="-298450">
              <a:defRPr sz="2200"/>
            </a:pPr>
            <a:r>
              <a:rPr lang="en-US" dirty="0"/>
              <a:t>NKP Pro &amp; Ultimate come packaged with Velero, so it can be enabled (if not currently in use) from the NKP UI – it will also need to be configured for the backup storage location, even if already enabled, however</a:t>
            </a:r>
          </a:p>
          <a:p>
            <a:pPr marL="457200" lvl="0" indent="-298450">
              <a:defRPr sz="2200"/>
            </a:pPr>
            <a:r>
              <a:rPr lang="en-US" dirty="0"/>
              <a:t>Details on performing the following example use cases will be provided:</a:t>
            </a:r>
          </a:p>
          <a:p>
            <a:pPr marL="914400" lvl="1" indent="-298450">
              <a:defRPr sz="2200"/>
            </a:pPr>
            <a:r>
              <a:rPr lang="en-US" dirty="0"/>
              <a:t>Migration of stateless workloads existing in a specific namespace</a:t>
            </a:r>
          </a:p>
          <a:p>
            <a:pPr marL="914400" lvl="1" indent="-298450">
              <a:defRPr sz="2200"/>
            </a:pPr>
            <a:r>
              <a:rPr lang="en-US" dirty="0"/>
              <a:t>Migration of a stateful workload existing in a specific namespace via Nutanix Volumes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sz="2200"/>
            </a:pPr>
            <a:r>
              <a:rPr lang="en-US" dirty="0"/>
              <a:t>Migration of a stateful workload existing in a specific namespace via Nutanix Files</a:t>
            </a:r>
          </a:p>
          <a:p>
            <a:pPr marL="615950" lvl="1" indent="0">
              <a:buNone/>
              <a:defRPr sz="2200"/>
            </a:pPr>
            <a:endParaRPr lang="en-US" dirty="0"/>
          </a:p>
        </p:txBody>
      </p:sp>
    </p:spTree>
    <p:extLst>
      <p:ext uri="{BB962C8B-B14F-4D97-AF65-F5344CB8AC3E}">
        <p14:creationId xmlns:p14="http://schemas.microsoft.com/office/powerpoint/2010/main" val="3442579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2400" dirty="0">
                <a:latin typeface="Montserrat Medium" pitchFamily="2" charset="0"/>
                <a:cs typeface="Verdana"/>
              </a:rPr>
              <a:t>Let’s give a shout out to our Cloud Native R&amp;D folks! They invested blood, sweat &amp; tears into providing &amp; validating a blueprint for NKE migrations over to NKP, and have successfully performed multiple migrations with actual customers in our EMEA region.</a:t>
            </a:r>
          </a:p>
          <a:p>
            <a:pPr marL="914400" marR="0" lvl="1" indent="-298450" algn="l" defTabSz="914400" rtl="0" eaLnBrk="1" fontAlgn="auto" latinLnBrk="0" hangingPunct="1">
              <a:lnSpc>
                <a:spcPct val="100000"/>
              </a:lnSpc>
              <a:spcBef>
                <a:spcPts val="0"/>
              </a:spcBef>
              <a:spcAft>
                <a:spcPts val="0"/>
              </a:spcAft>
              <a:buClr>
                <a:srgbClr val="000000"/>
              </a:buClr>
              <a:buSzPts val="1100"/>
              <a:tabLst/>
              <a:defRPr/>
            </a:pPr>
            <a:r>
              <a:rPr lang="en-US" sz="2400" dirty="0">
                <a:latin typeface="Montserrat Medium" pitchFamily="2" charset="0"/>
                <a:cs typeface="Verdana"/>
              </a:rPr>
              <a:t>As mentioned, while their blueprint is based on NKE to NKP migrations, the same methodology can apply to ANY K8s platform (native or otherwise) that needs to be migrated to NKP!</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sz="2400" dirty="0">
                <a:latin typeface="Montserrat Medium" pitchFamily="2" charset="0"/>
                <a:cs typeface="Verdana"/>
              </a:rPr>
              <a:t>Velero was utilized for migration validation by R&amp;D and is the default provided backup solution included with NKP</a:t>
            </a:r>
          </a:p>
        </p:txBody>
      </p:sp>
    </p:spTree>
    <p:extLst>
      <p:ext uri="{BB962C8B-B14F-4D97-AF65-F5344CB8AC3E}">
        <p14:creationId xmlns:p14="http://schemas.microsoft.com/office/powerpoint/2010/main" val="1322036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Arvind Bhoj – co-author, NKE-&gt;NKP migration workflow using Velero and Nutanix objects</a:t>
            </a:r>
          </a:p>
          <a:p>
            <a:r>
              <a:rPr lang="en-US" dirty="0"/>
              <a:t>Christophe Jauffret – co-author, NKE-&gt;NKP migration workflow using Velero and Nutanix objects</a:t>
            </a:r>
          </a:p>
          <a:p>
            <a:endParaRPr lang="en-US" dirty="0"/>
          </a:p>
        </p:txBody>
      </p:sp>
    </p:spTree>
    <p:extLst>
      <p:ext uri="{BB962C8B-B14F-4D97-AF65-F5344CB8AC3E}">
        <p14:creationId xmlns:p14="http://schemas.microsoft.com/office/powerpoint/2010/main" val="1946400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7" name="Google Shape;116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3160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7" name="Google Shape;116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2eb6c06d9d6_2_9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Provide a brief overview of each of the agenda items to be covered as a part of the Kubernetes Fundamentals session:</a:t>
            </a:r>
          </a:p>
          <a:p>
            <a:pPr lvl="1"/>
            <a:r>
              <a:rPr lang="en-US" dirty="0"/>
              <a:t>Identify Migration Scope – identify workloads to be migrated &amp; their order</a:t>
            </a:r>
          </a:p>
          <a:p>
            <a:pPr lvl="1"/>
            <a:r>
              <a:rPr lang="en-US" dirty="0"/>
              <a:t>Review Migration Environment – review existing K8s environment &amp; capacity for hosting the new NKP environment</a:t>
            </a:r>
          </a:p>
          <a:p>
            <a:pPr lvl="1"/>
            <a:r>
              <a:rPr lang="en-US" sz="1800" b="0" i="0" u="none" strike="noStrike" dirty="0">
                <a:solidFill>
                  <a:srgbClr val="000000"/>
                </a:solidFill>
                <a:effectLst/>
                <a:latin typeface="Arial" panose="020B0604020202020204" pitchFamily="34" charset="0"/>
              </a:rPr>
              <a:t>Identify Migration Strategies – review various migration strategies &amp; select an appropriate one</a:t>
            </a:r>
          </a:p>
          <a:p>
            <a:pPr lvl="1"/>
            <a:r>
              <a:rPr lang="en-US" sz="1800" b="0" i="0" u="none" strike="noStrike" dirty="0">
                <a:solidFill>
                  <a:srgbClr val="000000"/>
                </a:solidFill>
                <a:effectLst/>
                <a:latin typeface="Arial" panose="020B0604020202020204" pitchFamily="34" charset="0"/>
              </a:rPr>
              <a:t>Create Migration Plan – document migration discovery &amp; design decisions, and execution plan in detail</a:t>
            </a:r>
            <a:endParaRPr lang="en-US" dirty="0"/>
          </a:p>
          <a:p>
            <a:pPr lvl="1"/>
            <a:r>
              <a:rPr lang="en-US" dirty="0"/>
              <a:t>Execute Migration Plan – execute migration plan, revise &amp; complete migrations, as necessary</a:t>
            </a:r>
          </a:p>
          <a:p>
            <a:pPr lvl="1"/>
            <a:r>
              <a:rPr lang="en-US" dirty="0"/>
              <a:t>NKE to NKP Migrations – cover some things that are specific to NKE to NKP migrations (expected to be the lion’s share of the K8s platform migrations over to NKP)</a:t>
            </a:r>
          </a:p>
          <a:p>
            <a:pPr lvl="1"/>
            <a:r>
              <a:rPr lang="en-US" dirty="0"/>
              <a:t>Conclusion– resource reference, survey info</a:t>
            </a:r>
          </a:p>
        </p:txBody>
      </p:sp>
      <p:sp>
        <p:nvSpPr>
          <p:cNvPr id="1030" name="Google Shape;1030;g2eb6c06d9d6_2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dirty="0"/>
              <a:t>This section addresses how to identify the scope of the K8s to NKP migration. This should consist of a session (or multiple sessions) with the proper customer personnel that address the following questions regarding workloads: which workloads will be migrated, the desired order of their migration, and a detailed discovery of the workloads themselves to understand what will be required to successfully migrate them to their new NKP environment.</a:t>
            </a:r>
          </a:p>
          <a:p>
            <a:endParaRPr lang="en-US" dirty="0"/>
          </a:p>
        </p:txBody>
      </p:sp>
    </p:spTree>
    <p:extLst>
      <p:ext uri="{BB962C8B-B14F-4D97-AF65-F5344CB8AC3E}">
        <p14:creationId xmlns:p14="http://schemas.microsoft.com/office/powerpoint/2010/main" val="392839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22b59b2388e_29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6" name="Google Shape;1246;g22b59b2388e_29_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indent="0">
              <a:buFont typeface="Arial" panose="020B0604020202020204" pitchFamily="34" charset="0"/>
              <a:buNone/>
            </a:pPr>
            <a:r>
              <a:rPr lang="en-US" dirty="0"/>
              <a:t>Workload Details</a:t>
            </a:r>
          </a:p>
          <a:p>
            <a:pPr lvl="1">
              <a:defRPr sz="2200"/>
            </a:pPr>
            <a:r>
              <a:rPr lang="en-US" dirty="0"/>
              <a:t>For each application to be migrated:</a:t>
            </a:r>
          </a:p>
          <a:p>
            <a:pPr lvl="2">
              <a:defRPr sz="2200"/>
            </a:pPr>
            <a:r>
              <a:rPr lang="en-US" dirty="0"/>
              <a:t>What is its version?</a:t>
            </a:r>
          </a:p>
          <a:p>
            <a:pPr lvl="2">
              <a:defRPr sz="2200"/>
            </a:pPr>
            <a:r>
              <a:rPr lang="en-US" dirty="0"/>
              <a:t>What are its resource requirements? (</a:t>
            </a:r>
            <a:r>
              <a:rPr lang="en-US" dirty="0" err="1"/>
              <a:t>cpu</a:t>
            </a:r>
            <a:r>
              <a:rPr lang="en-US" dirty="0"/>
              <a:t>, mem)</a:t>
            </a:r>
          </a:p>
          <a:p>
            <a:pPr lvl="2">
              <a:defRPr sz="2200"/>
            </a:pPr>
            <a:r>
              <a:rPr lang="en-US" dirty="0"/>
              <a:t>Node assignment requirements/config?</a:t>
            </a:r>
          </a:p>
          <a:p>
            <a:pPr lvl="2">
              <a:defRPr sz="2200"/>
            </a:pPr>
            <a:r>
              <a:rPr lang="en-US" dirty="0"/>
              <a:t>What dependencies does it have (internal &amp; external to cluster – other apps, ingress, etc.)</a:t>
            </a:r>
          </a:p>
          <a:p>
            <a:pPr lvl="2">
              <a:defRPr sz="2200"/>
            </a:pPr>
            <a:r>
              <a:rPr lang="en-US" dirty="0"/>
              <a:t>Is it stateful, and if so, is the data held within the cluster or externally? What are the size requirements for the data, if internal?</a:t>
            </a:r>
          </a:p>
          <a:p>
            <a:pPr lvl="2">
              <a:defRPr sz="2200"/>
            </a:pPr>
            <a:r>
              <a:rPr lang="en-US" dirty="0"/>
              <a:t>How is the application currently deployed into the cluster?</a:t>
            </a:r>
          </a:p>
          <a:p>
            <a:pPr marL="158750" indent="0">
              <a:buNone/>
              <a:defRPr sz="2200"/>
            </a:pPr>
            <a:r>
              <a:rPr lang="en-US" dirty="0"/>
              <a:t>Customer Audience :</a:t>
            </a:r>
          </a:p>
          <a:p>
            <a:pPr marL="501650" indent="-342900">
              <a:buFont typeface="Arial" panose="020B0604020202020204" pitchFamily="34" charset="0"/>
              <a:buChar char="•"/>
              <a:defRPr sz="2200"/>
            </a:pPr>
            <a:r>
              <a:rPr lang="en-US" dirty="0"/>
              <a:t>K8s admins</a:t>
            </a:r>
          </a:p>
          <a:p>
            <a:pPr marL="501650" indent="-342900">
              <a:buFont typeface="Arial" panose="020B0604020202020204" pitchFamily="34" charset="0"/>
              <a:buChar char="•"/>
              <a:defRPr sz="2200"/>
            </a:pPr>
            <a:r>
              <a:rPr lang="en-US" dirty="0"/>
              <a:t>Workload application SMEs</a:t>
            </a:r>
          </a:p>
          <a:p>
            <a:pPr marL="228600" indent="0">
              <a:buFont typeface="Arial" panose="020B0604020202020204" pitchFamily="34" charset="0"/>
              <a:buNone/>
            </a:pPr>
            <a:endParaRPr lang="en-US" dirty="0"/>
          </a:p>
        </p:txBody>
      </p:sp>
      <p:sp>
        <p:nvSpPr>
          <p:cNvPr id="1247" name="Google Shape;1247;g22b59b2388e_29_2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2836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Google Shape;1652;g1f5d66a211c_2_11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lnSpc>
                <a:spcPct val="100000"/>
              </a:lnSpc>
              <a:buSzPts val="1100"/>
            </a:pPr>
            <a:r>
              <a:rPr lang="en-US" dirty="0"/>
              <a:t>Just because this is an ‘migration’ does not preclude Nutanix from creating a design or doing a deployment.  A design should come before a deploy\migration.  This should be called out…….</a:t>
            </a:r>
          </a:p>
        </p:txBody>
      </p:sp>
      <p:sp>
        <p:nvSpPr>
          <p:cNvPr id="1653" name="Google Shape;1653;g1f5d66a211c_2_1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5276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0"/>
        <p:cNvGrpSpPr/>
        <p:nvPr/>
      </p:nvGrpSpPr>
      <p:grpSpPr>
        <a:xfrm>
          <a:off x="0" y="0"/>
          <a:ext cx="0" cy="0"/>
          <a:chOff x="0" y="0"/>
          <a:chExt cx="0" cy="0"/>
        </a:xfrm>
      </p:grpSpPr>
      <p:sp>
        <p:nvSpPr>
          <p:cNvPr id="3281" name="Google Shape;3281;g1f5d66a211c_2_2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2" name="Google Shape;3282;g1f5d66a211c_2_277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a:defRPr sz="2200"/>
            </a:pPr>
            <a:r>
              <a:rPr lang="en-US" dirty="0"/>
              <a:t>For each environment to </a:t>
            </a:r>
            <a:r>
              <a:rPr lang="en-US"/>
              <a:t>be migrated :</a:t>
            </a:r>
            <a:endParaRPr lang="en-US" dirty="0"/>
          </a:p>
          <a:p>
            <a:pPr marL="571500" lvl="0" indent="-342900">
              <a:buFont typeface="Arial" panose="020B0604020202020204" pitchFamily="34" charset="0"/>
              <a:buChar char="•"/>
              <a:defRPr sz="2200"/>
            </a:pPr>
            <a:r>
              <a:rPr lang="en-US" dirty="0"/>
              <a:t>How many clusters?  How many nodes/cluster?  Node pools?</a:t>
            </a:r>
          </a:p>
          <a:p>
            <a:pPr marL="571500" lvl="0" indent="-342900">
              <a:buFont typeface="Arial" panose="020B0604020202020204" pitchFamily="34" charset="0"/>
              <a:buChar char="•"/>
              <a:defRPr sz="2200"/>
            </a:pPr>
            <a:r>
              <a:rPr lang="en-US" dirty="0"/>
              <a:t>How many total IPs/cluster? (for nodes, load-balancing, ingress, etc.)</a:t>
            </a:r>
          </a:p>
          <a:p>
            <a:pPr marL="571500" lvl="0" indent="-342900">
              <a:buFont typeface="Arial" panose="020B0604020202020204" pitchFamily="34" charset="0"/>
              <a:buChar char="•"/>
              <a:defRPr sz="2200"/>
            </a:pPr>
            <a:r>
              <a:rPr lang="en-US" dirty="0"/>
              <a:t>How much storage is needed for PVs?</a:t>
            </a:r>
          </a:p>
          <a:p>
            <a:pPr marL="571500" lvl="0" indent="-342900">
              <a:buFont typeface="Arial" panose="020B0604020202020204" pitchFamily="34" charset="0"/>
              <a:buChar char="•"/>
              <a:defRPr sz="2200"/>
            </a:pPr>
            <a:r>
              <a:rPr lang="en-US" dirty="0"/>
              <a:t>What are the resources used per node (for each cluster in each env)? </a:t>
            </a:r>
            <a:r>
              <a:rPr lang="en-US" dirty="0" err="1"/>
              <a:t>cpu</a:t>
            </a:r>
            <a:r>
              <a:rPr lang="en-US" dirty="0"/>
              <a:t>/memory</a:t>
            </a:r>
          </a:p>
          <a:p>
            <a:pPr marL="571500" lvl="0" indent="-342900">
              <a:buFont typeface="Arial" panose="020B0604020202020204" pitchFamily="34" charset="0"/>
              <a:buChar char="•"/>
              <a:defRPr sz="2200"/>
            </a:pPr>
            <a:r>
              <a:rPr lang="en-US" dirty="0"/>
              <a:t>What, if any, quotas are configured? (on namespaces for each cluster in each env)</a:t>
            </a:r>
          </a:p>
          <a:p>
            <a:pPr marL="571500" lvl="0" indent="-342900">
              <a:buFont typeface="Arial" panose="020B0604020202020204" pitchFamily="34" charset="0"/>
              <a:buChar char="•"/>
              <a:defRPr sz="2200"/>
            </a:pPr>
            <a:endParaRPr lang="en-US" dirty="0"/>
          </a:p>
          <a:p>
            <a:pPr marL="158750" indent="0">
              <a:buNone/>
              <a:defRPr sz="2200"/>
            </a:pPr>
            <a:r>
              <a:rPr lang="en-US" dirty="0"/>
              <a:t>Identify any deltas on resources &amp; quotas between new &amp; existing environments to occur</a:t>
            </a:r>
          </a:p>
          <a:p>
            <a:pPr marL="501650" indent="-342900">
              <a:buFont typeface="Arial" panose="020B0604020202020204" pitchFamily="34" charset="0"/>
              <a:buChar char="•"/>
              <a:defRPr sz="2200"/>
            </a:pPr>
            <a:r>
              <a:rPr lang="en-US" dirty="0"/>
              <a:t>For example, due to applications not to be migrated and/or due to expected/needed growth</a:t>
            </a:r>
          </a:p>
          <a:p>
            <a:pPr marL="158750" indent="0">
              <a:buNone/>
              <a:defRPr sz="2200"/>
            </a:pPr>
            <a:endParaRPr lang="en-US" dirty="0"/>
          </a:p>
          <a:p>
            <a:pPr marL="158750" indent="0">
              <a:buNone/>
              <a:defRPr sz="2200"/>
            </a:pPr>
            <a:r>
              <a:rPr lang="en-US" dirty="0"/>
              <a:t>Customer Audience:</a:t>
            </a:r>
          </a:p>
          <a:p>
            <a:pPr marL="501650" indent="-342900">
              <a:buFont typeface="Arial" panose="020B0604020202020204" pitchFamily="34" charset="0"/>
              <a:buChar char="•"/>
              <a:defRPr sz="2200"/>
            </a:pPr>
            <a:r>
              <a:rPr lang="en-US" dirty="0"/>
              <a:t>K8s admins, Workload application SMEs, Infrastructure admins</a:t>
            </a:r>
          </a:p>
          <a:p>
            <a:pPr marL="0" lvl="0" indent="0" algn="l" rtl="0">
              <a:lnSpc>
                <a:spcPct val="100000"/>
              </a:lnSpc>
              <a:spcBef>
                <a:spcPts val="0"/>
              </a:spcBef>
              <a:spcAft>
                <a:spcPts val="0"/>
              </a:spcAft>
              <a:buSzPts val="1100"/>
              <a:buNone/>
            </a:pPr>
            <a:endParaRPr dirty="0"/>
          </a:p>
        </p:txBody>
      </p:sp>
      <p:sp>
        <p:nvSpPr>
          <p:cNvPr id="3283" name="Google Shape;3283;g1f5d66a211c_2_277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D6E07-A72D-D220-7FD8-987D47A207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3E366C-DB80-C398-7CF4-1AAFA104659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1FF383D-D1E6-E1C3-7550-D33186C5480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42347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1777999" y="1762"/>
            <a:ext cx="20828001" cy="4648201"/>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dirty="0"/>
          </a:p>
        </p:txBody>
      </p:sp>
      <p:sp>
        <p:nvSpPr>
          <p:cNvPr id="11" name="Google Shape;11;p10"/>
          <p:cNvSpPr txBox="1">
            <a:spLocks noGrp="1"/>
          </p:cNvSpPr>
          <p:nvPr>
            <p:ph type="body" idx="1"/>
          </p:nvPr>
        </p:nvSpPr>
        <p:spPr>
          <a:xfrm>
            <a:off x="1777999" y="4776962"/>
            <a:ext cx="20828001" cy="1587501"/>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228600" algn="ctr">
              <a:lnSpc>
                <a:spcPct val="100000"/>
              </a:lnSpc>
              <a:spcBef>
                <a:spcPts val="0"/>
              </a:spcBef>
              <a:spcAft>
                <a:spcPts val="0"/>
              </a:spcAft>
              <a:buClr>
                <a:srgbClr val="000000"/>
              </a:buClr>
              <a:buSzPts val="1800"/>
              <a:buNone/>
              <a:defRPr/>
            </a:lvl6pPr>
            <a:lvl7pPr marL="3200400" lvl="6" indent="-228600" algn="ctr">
              <a:lnSpc>
                <a:spcPct val="100000"/>
              </a:lnSpc>
              <a:spcBef>
                <a:spcPts val="0"/>
              </a:spcBef>
              <a:spcAft>
                <a:spcPts val="0"/>
              </a:spcAft>
              <a:buClr>
                <a:srgbClr val="000000"/>
              </a:buClr>
              <a:buSzPts val="1800"/>
              <a:buNone/>
              <a:defRPr/>
            </a:lvl7pPr>
            <a:lvl8pPr marL="3657600" lvl="7" indent="-228600" algn="ctr">
              <a:lnSpc>
                <a:spcPct val="100000"/>
              </a:lnSpc>
              <a:spcBef>
                <a:spcPts val="0"/>
              </a:spcBef>
              <a:spcAft>
                <a:spcPts val="0"/>
              </a:spcAft>
              <a:buClr>
                <a:srgbClr val="000000"/>
              </a:buClr>
              <a:buSzPts val="1800"/>
              <a:buNone/>
              <a:defRPr/>
            </a:lvl8pPr>
            <a:lvl9pPr marL="4114800" lvl="8" indent="-228600" algn="ctr">
              <a:lnSpc>
                <a:spcPct val="100000"/>
              </a:lnSpc>
              <a:spcBef>
                <a:spcPts val="0"/>
              </a:spcBef>
              <a:spcAft>
                <a:spcPts val="0"/>
              </a:spcAft>
              <a:buClr>
                <a:srgbClr val="000000"/>
              </a:buClr>
              <a:buSzPts val="1800"/>
              <a:buNone/>
              <a:defRPr/>
            </a:lvl9pPr>
          </a:lstStyle>
          <a:p>
            <a:endParaRPr/>
          </a:p>
        </p:txBody>
      </p:sp>
      <p:sp>
        <p:nvSpPr>
          <p:cNvPr id="12" name="Google Shape;12;p10"/>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White Background_FooterBar">
  <p:cSld name="White Background_Blue Bar">
    <p:bg>
      <p:bgPr>
        <a:solidFill>
          <a:schemeClr val="lt1"/>
        </a:solidFill>
        <a:effectLst/>
      </p:bgPr>
    </p:bg>
    <p:spTree>
      <p:nvGrpSpPr>
        <p:cNvPr id="1" name="Shape 303"/>
        <p:cNvGrpSpPr/>
        <p:nvPr/>
      </p:nvGrpSpPr>
      <p:grpSpPr>
        <a:xfrm>
          <a:off x="0" y="0"/>
          <a:ext cx="0" cy="0"/>
          <a:chOff x="0" y="0"/>
          <a:chExt cx="0" cy="0"/>
        </a:xfrm>
      </p:grpSpPr>
      <p:sp>
        <p:nvSpPr>
          <p:cNvPr id="304" name="Google Shape;304;g2eb6c06d9d6_2_51"/>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305" name="Google Shape;305;g2eb6c06d9d6_2_5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306" name="Google Shape;306;g2eb6c06d9d6_2_51"/>
          <p:cNvSpPr txBox="1">
            <a:spLocks noGrp="1"/>
          </p:cNvSpPr>
          <p:nvPr>
            <p:ph type="sldNum" idx="12"/>
          </p:nvPr>
        </p:nvSpPr>
        <p:spPr>
          <a:xfrm>
            <a:off x="23262800" y="12666267"/>
            <a:ext cx="1018400" cy="732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con Grid">
  <p:cSld name="Title Only_1_1">
    <p:spTree>
      <p:nvGrpSpPr>
        <p:cNvPr id="1" name="Shape 307"/>
        <p:cNvGrpSpPr/>
        <p:nvPr/>
      </p:nvGrpSpPr>
      <p:grpSpPr>
        <a:xfrm>
          <a:off x="0" y="0"/>
          <a:ext cx="0" cy="0"/>
          <a:chOff x="0" y="0"/>
          <a:chExt cx="0" cy="0"/>
        </a:xfrm>
      </p:grpSpPr>
      <p:grpSp>
        <p:nvGrpSpPr>
          <p:cNvPr id="308" name="Google Shape;308;g2eb6c06d9d6_2_55"/>
          <p:cNvGrpSpPr/>
          <p:nvPr/>
        </p:nvGrpSpPr>
        <p:grpSpPr>
          <a:xfrm>
            <a:off x="1050267" y="1094333"/>
            <a:ext cx="22219200" cy="11535533"/>
            <a:chOff x="393850" y="410375"/>
            <a:chExt cx="8332200" cy="4325825"/>
          </a:xfrm>
        </p:grpSpPr>
        <p:cxnSp>
          <p:nvCxnSpPr>
            <p:cNvPr id="309" name="Google Shape;309;g2eb6c06d9d6_2_55"/>
            <p:cNvCxnSpPr/>
            <p:nvPr/>
          </p:nvCxnSpPr>
          <p:spPr>
            <a:xfrm>
              <a:off x="1232738" y="410500"/>
              <a:ext cx="0" cy="4325700"/>
            </a:xfrm>
            <a:prstGeom prst="straightConnector1">
              <a:avLst/>
            </a:prstGeom>
            <a:noFill/>
            <a:ln w="9525" cap="flat" cmpd="sng">
              <a:solidFill>
                <a:srgbClr val="D8D8D8"/>
              </a:solidFill>
              <a:prstDash val="solid"/>
              <a:round/>
              <a:headEnd type="none" w="sm" len="sm"/>
              <a:tailEnd type="none" w="sm" len="sm"/>
            </a:ln>
          </p:spPr>
        </p:cxnSp>
        <p:cxnSp>
          <p:nvCxnSpPr>
            <p:cNvPr id="310" name="Google Shape;310;g2eb6c06d9d6_2_55"/>
            <p:cNvCxnSpPr/>
            <p:nvPr/>
          </p:nvCxnSpPr>
          <p:spPr>
            <a:xfrm>
              <a:off x="2065025" y="410500"/>
              <a:ext cx="0" cy="4325700"/>
            </a:xfrm>
            <a:prstGeom prst="straightConnector1">
              <a:avLst/>
            </a:prstGeom>
            <a:noFill/>
            <a:ln w="9525" cap="flat" cmpd="sng">
              <a:solidFill>
                <a:srgbClr val="D8D8D8"/>
              </a:solidFill>
              <a:prstDash val="solid"/>
              <a:round/>
              <a:headEnd type="none" w="sm" len="sm"/>
              <a:tailEnd type="none" w="sm" len="sm"/>
            </a:ln>
          </p:spPr>
        </p:cxnSp>
        <p:cxnSp>
          <p:nvCxnSpPr>
            <p:cNvPr id="311" name="Google Shape;311;g2eb6c06d9d6_2_55"/>
            <p:cNvCxnSpPr/>
            <p:nvPr/>
          </p:nvCxnSpPr>
          <p:spPr>
            <a:xfrm>
              <a:off x="2897313" y="410500"/>
              <a:ext cx="0" cy="4325700"/>
            </a:xfrm>
            <a:prstGeom prst="straightConnector1">
              <a:avLst/>
            </a:prstGeom>
            <a:noFill/>
            <a:ln w="9525" cap="flat" cmpd="sng">
              <a:solidFill>
                <a:srgbClr val="D8D8D8"/>
              </a:solidFill>
              <a:prstDash val="solid"/>
              <a:round/>
              <a:headEnd type="none" w="sm" len="sm"/>
              <a:tailEnd type="none" w="sm" len="sm"/>
            </a:ln>
          </p:spPr>
        </p:cxnSp>
        <p:cxnSp>
          <p:nvCxnSpPr>
            <p:cNvPr id="312" name="Google Shape;312;g2eb6c06d9d6_2_55"/>
            <p:cNvCxnSpPr/>
            <p:nvPr/>
          </p:nvCxnSpPr>
          <p:spPr>
            <a:xfrm>
              <a:off x="3729600" y="410500"/>
              <a:ext cx="0" cy="4325700"/>
            </a:xfrm>
            <a:prstGeom prst="straightConnector1">
              <a:avLst/>
            </a:prstGeom>
            <a:noFill/>
            <a:ln w="9525" cap="flat" cmpd="sng">
              <a:solidFill>
                <a:srgbClr val="D8D8D8"/>
              </a:solidFill>
              <a:prstDash val="solid"/>
              <a:round/>
              <a:headEnd type="none" w="sm" len="sm"/>
              <a:tailEnd type="none" w="sm" len="sm"/>
            </a:ln>
          </p:spPr>
        </p:cxnSp>
        <p:cxnSp>
          <p:nvCxnSpPr>
            <p:cNvPr id="313" name="Google Shape;313;g2eb6c06d9d6_2_55"/>
            <p:cNvCxnSpPr/>
            <p:nvPr/>
          </p:nvCxnSpPr>
          <p:spPr>
            <a:xfrm>
              <a:off x="4561888" y="410500"/>
              <a:ext cx="0" cy="4325700"/>
            </a:xfrm>
            <a:prstGeom prst="straightConnector1">
              <a:avLst/>
            </a:prstGeom>
            <a:noFill/>
            <a:ln w="9525" cap="flat" cmpd="sng">
              <a:solidFill>
                <a:srgbClr val="D8D8D8"/>
              </a:solidFill>
              <a:prstDash val="solid"/>
              <a:round/>
              <a:headEnd type="none" w="sm" len="sm"/>
              <a:tailEnd type="none" w="sm" len="sm"/>
            </a:ln>
          </p:spPr>
        </p:cxnSp>
        <p:cxnSp>
          <p:nvCxnSpPr>
            <p:cNvPr id="314" name="Google Shape;314;g2eb6c06d9d6_2_55"/>
            <p:cNvCxnSpPr/>
            <p:nvPr/>
          </p:nvCxnSpPr>
          <p:spPr>
            <a:xfrm>
              <a:off x="5394175" y="410500"/>
              <a:ext cx="0" cy="4325700"/>
            </a:xfrm>
            <a:prstGeom prst="straightConnector1">
              <a:avLst/>
            </a:prstGeom>
            <a:noFill/>
            <a:ln w="9525" cap="flat" cmpd="sng">
              <a:solidFill>
                <a:srgbClr val="D8D8D8"/>
              </a:solidFill>
              <a:prstDash val="solid"/>
              <a:round/>
              <a:headEnd type="none" w="sm" len="sm"/>
              <a:tailEnd type="none" w="sm" len="sm"/>
            </a:ln>
          </p:spPr>
        </p:cxnSp>
        <p:cxnSp>
          <p:nvCxnSpPr>
            <p:cNvPr id="315" name="Google Shape;315;g2eb6c06d9d6_2_55"/>
            <p:cNvCxnSpPr/>
            <p:nvPr/>
          </p:nvCxnSpPr>
          <p:spPr>
            <a:xfrm>
              <a:off x="6226463" y="410500"/>
              <a:ext cx="0" cy="4325700"/>
            </a:xfrm>
            <a:prstGeom prst="straightConnector1">
              <a:avLst/>
            </a:prstGeom>
            <a:noFill/>
            <a:ln w="9525" cap="flat" cmpd="sng">
              <a:solidFill>
                <a:srgbClr val="D8D8D8"/>
              </a:solidFill>
              <a:prstDash val="solid"/>
              <a:round/>
              <a:headEnd type="none" w="sm" len="sm"/>
              <a:tailEnd type="none" w="sm" len="sm"/>
            </a:ln>
          </p:spPr>
        </p:cxnSp>
        <p:cxnSp>
          <p:nvCxnSpPr>
            <p:cNvPr id="316" name="Google Shape;316;g2eb6c06d9d6_2_55"/>
            <p:cNvCxnSpPr/>
            <p:nvPr/>
          </p:nvCxnSpPr>
          <p:spPr>
            <a:xfrm>
              <a:off x="7058750" y="410500"/>
              <a:ext cx="0" cy="4325700"/>
            </a:xfrm>
            <a:prstGeom prst="straightConnector1">
              <a:avLst/>
            </a:prstGeom>
            <a:noFill/>
            <a:ln w="9525" cap="flat" cmpd="sng">
              <a:solidFill>
                <a:srgbClr val="D8D8D8"/>
              </a:solidFill>
              <a:prstDash val="solid"/>
              <a:round/>
              <a:headEnd type="none" w="sm" len="sm"/>
              <a:tailEnd type="none" w="sm" len="sm"/>
            </a:ln>
          </p:spPr>
        </p:cxnSp>
        <p:cxnSp>
          <p:nvCxnSpPr>
            <p:cNvPr id="317" name="Google Shape;317;g2eb6c06d9d6_2_55"/>
            <p:cNvCxnSpPr/>
            <p:nvPr/>
          </p:nvCxnSpPr>
          <p:spPr>
            <a:xfrm>
              <a:off x="7891038" y="410500"/>
              <a:ext cx="0" cy="4325700"/>
            </a:xfrm>
            <a:prstGeom prst="straightConnector1">
              <a:avLst/>
            </a:prstGeom>
            <a:noFill/>
            <a:ln w="9525" cap="flat" cmpd="sng">
              <a:solidFill>
                <a:srgbClr val="D8D8D8"/>
              </a:solidFill>
              <a:prstDash val="solid"/>
              <a:round/>
              <a:headEnd type="none" w="sm" len="sm"/>
              <a:tailEnd type="none" w="sm" len="sm"/>
            </a:ln>
          </p:spPr>
        </p:cxnSp>
        <p:cxnSp>
          <p:nvCxnSpPr>
            <p:cNvPr id="318" name="Google Shape;318;g2eb6c06d9d6_2_55"/>
            <p:cNvCxnSpPr/>
            <p:nvPr/>
          </p:nvCxnSpPr>
          <p:spPr>
            <a:xfrm>
              <a:off x="400450" y="410500"/>
              <a:ext cx="0" cy="4325700"/>
            </a:xfrm>
            <a:prstGeom prst="straightConnector1">
              <a:avLst/>
            </a:prstGeom>
            <a:noFill/>
            <a:ln w="9525" cap="flat" cmpd="sng">
              <a:solidFill>
                <a:srgbClr val="D8D8D8"/>
              </a:solidFill>
              <a:prstDash val="solid"/>
              <a:round/>
              <a:headEnd type="none" w="sm" len="sm"/>
              <a:tailEnd type="none" w="sm" len="sm"/>
            </a:ln>
          </p:spPr>
        </p:cxnSp>
        <p:cxnSp>
          <p:nvCxnSpPr>
            <p:cNvPr id="319" name="Google Shape;319;g2eb6c06d9d6_2_55"/>
            <p:cNvCxnSpPr/>
            <p:nvPr/>
          </p:nvCxnSpPr>
          <p:spPr>
            <a:xfrm>
              <a:off x="8723325" y="410500"/>
              <a:ext cx="0" cy="4325700"/>
            </a:xfrm>
            <a:prstGeom prst="straightConnector1">
              <a:avLst/>
            </a:prstGeom>
            <a:noFill/>
            <a:ln w="9525" cap="flat" cmpd="sng">
              <a:solidFill>
                <a:srgbClr val="D8D8D8"/>
              </a:solidFill>
              <a:prstDash val="solid"/>
              <a:round/>
              <a:headEnd type="none" w="sm" len="sm"/>
              <a:tailEnd type="none" w="sm" len="sm"/>
            </a:ln>
          </p:spPr>
        </p:cxnSp>
        <p:cxnSp>
          <p:nvCxnSpPr>
            <p:cNvPr id="320" name="Google Shape;320;g2eb6c06d9d6_2_55"/>
            <p:cNvCxnSpPr/>
            <p:nvPr/>
          </p:nvCxnSpPr>
          <p:spPr>
            <a:xfrm rot="10800000">
              <a:off x="393850" y="410375"/>
              <a:ext cx="8332200" cy="0"/>
            </a:xfrm>
            <a:prstGeom prst="straightConnector1">
              <a:avLst/>
            </a:prstGeom>
            <a:noFill/>
            <a:ln w="9525" cap="flat" cmpd="sng">
              <a:solidFill>
                <a:srgbClr val="D8D8D8"/>
              </a:solidFill>
              <a:prstDash val="solid"/>
              <a:round/>
              <a:headEnd type="none" w="sm" len="sm"/>
              <a:tailEnd type="none" w="sm" len="sm"/>
            </a:ln>
          </p:spPr>
        </p:cxnSp>
        <p:cxnSp>
          <p:nvCxnSpPr>
            <p:cNvPr id="321" name="Google Shape;321;g2eb6c06d9d6_2_55"/>
            <p:cNvCxnSpPr/>
            <p:nvPr/>
          </p:nvCxnSpPr>
          <p:spPr>
            <a:xfrm rot="10800000">
              <a:off x="393850" y="1131346"/>
              <a:ext cx="8332200" cy="0"/>
            </a:xfrm>
            <a:prstGeom prst="straightConnector1">
              <a:avLst/>
            </a:prstGeom>
            <a:noFill/>
            <a:ln w="9525" cap="flat" cmpd="sng">
              <a:solidFill>
                <a:srgbClr val="D8D8D8"/>
              </a:solidFill>
              <a:prstDash val="solid"/>
              <a:round/>
              <a:headEnd type="none" w="sm" len="sm"/>
              <a:tailEnd type="none" w="sm" len="sm"/>
            </a:ln>
          </p:spPr>
        </p:cxnSp>
        <p:cxnSp>
          <p:nvCxnSpPr>
            <p:cNvPr id="322" name="Google Shape;322;g2eb6c06d9d6_2_55"/>
            <p:cNvCxnSpPr/>
            <p:nvPr/>
          </p:nvCxnSpPr>
          <p:spPr>
            <a:xfrm rot="10800000">
              <a:off x="393850" y="1852317"/>
              <a:ext cx="8332200" cy="0"/>
            </a:xfrm>
            <a:prstGeom prst="straightConnector1">
              <a:avLst/>
            </a:prstGeom>
            <a:noFill/>
            <a:ln w="9525" cap="flat" cmpd="sng">
              <a:solidFill>
                <a:srgbClr val="D8D8D8"/>
              </a:solidFill>
              <a:prstDash val="solid"/>
              <a:round/>
              <a:headEnd type="none" w="sm" len="sm"/>
              <a:tailEnd type="none" w="sm" len="sm"/>
            </a:ln>
          </p:spPr>
        </p:cxnSp>
        <p:cxnSp>
          <p:nvCxnSpPr>
            <p:cNvPr id="323" name="Google Shape;323;g2eb6c06d9d6_2_55"/>
            <p:cNvCxnSpPr/>
            <p:nvPr/>
          </p:nvCxnSpPr>
          <p:spPr>
            <a:xfrm rot="10800000">
              <a:off x="393850" y="2573288"/>
              <a:ext cx="8332200" cy="0"/>
            </a:xfrm>
            <a:prstGeom prst="straightConnector1">
              <a:avLst/>
            </a:prstGeom>
            <a:noFill/>
            <a:ln w="9525" cap="flat" cmpd="sng">
              <a:solidFill>
                <a:srgbClr val="D8D8D8"/>
              </a:solidFill>
              <a:prstDash val="solid"/>
              <a:round/>
              <a:headEnd type="none" w="sm" len="sm"/>
              <a:tailEnd type="none" w="sm" len="sm"/>
            </a:ln>
          </p:spPr>
        </p:cxnSp>
        <p:cxnSp>
          <p:nvCxnSpPr>
            <p:cNvPr id="324" name="Google Shape;324;g2eb6c06d9d6_2_55"/>
            <p:cNvCxnSpPr/>
            <p:nvPr/>
          </p:nvCxnSpPr>
          <p:spPr>
            <a:xfrm rot="10800000">
              <a:off x="393850" y="3294258"/>
              <a:ext cx="8332200" cy="0"/>
            </a:xfrm>
            <a:prstGeom prst="straightConnector1">
              <a:avLst/>
            </a:prstGeom>
            <a:noFill/>
            <a:ln w="9525" cap="flat" cmpd="sng">
              <a:solidFill>
                <a:srgbClr val="D8D8D8"/>
              </a:solidFill>
              <a:prstDash val="solid"/>
              <a:round/>
              <a:headEnd type="none" w="sm" len="sm"/>
              <a:tailEnd type="none" w="sm" len="sm"/>
            </a:ln>
          </p:spPr>
        </p:cxnSp>
        <p:cxnSp>
          <p:nvCxnSpPr>
            <p:cNvPr id="325" name="Google Shape;325;g2eb6c06d9d6_2_55"/>
            <p:cNvCxnSpPr/>
            <p:nvPr/>
          </p:nvCxnSpPr>
          <p:spPr>
            <a:xfrm rot="10800000">
              <a:off x="393850" y="4015229"/>
              <a:ext cx="8332200" cy="0"/>
            </a:xfrm>
            <a:prstGeom prst="straightConnector1">
              <a:avLst/>
            </a:prstGeom>
            <a:noFill/>
            <a:ln w="9525" cap="flat" cmpd="sng">
              <a:solidFill>
                <a:srgbClr val="D8D8D8"/>
              </a:solidFill>
              <a:prstDash val="solid"/>
              <a:round/>
              <a:headEnd type="none" w="sm" len="sm"/>
              <a:tailEnd type="none" w="sm" len="sm"/>
            </a:ln>
          </p:spPr>
        </p:cxnSp>
      </p:grpSp>
      <p:sp>
        <p:nvSpPr>
          <p:cNvPr id="326" name="Google Shape;326;g2eb6c06d9d6_2_55"/>
          <p:cNvSpPr txBox="1">
            <a:spLocks noGrp="1"/>
          </p:cNvSpPr>
          <p:nvPr>
            <p:ph type="ftr" idx="11"/>
          </p:nvPr>
        </p:nvSpPr>
        <p:spPr>
          <a:xfrm>
            <a:off x="1076400" y="12601067"/>
            <a:ext cx="7466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rgbClr val="9C9C9C"/>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endParaRPr/>
          </a:p>
        </p:txBody>
      </p:sp>
      <p:sp>
        <p:nvSpPr>
          <p:cNvPr id="327" name="Google Shape;327;g2eb6c06d9d6_2_55"/>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328" name="Google Shape;328;g2eb6c06d9d6_2_55"/>
          <p:cNvSpPr txBox="1">
            <a:spLocks noGrp="1"/>
          </p:cNvSpPr>
          <p:nvPr>
            <p:ph type="sldNum" idx="12"/>
          </p:nvPr>
        </p:nvSpPr>
        <p:spPr>
          <a:xfrm>
            <a:off x="23269467" y="12666267"/>
            <a:ext cx="1117600" cy="796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cxnSp>
        <p:nvCxnSpPr>
          <p:cNvPr id="329" name="Google Shape;329;g2eb6c06d9d6_2_55"/>
          <p:cNvCxnSpPr/>
          <p:nvPr/>
        </p:nvCxnSpPr>
        <p:spPr>
          <a:xfrm rot="10800000">
            <a:off x="1050267" y="12629867"/>
            <a:ext cx="22219200" cy="0"/>
          </a:xfrm>
          <a:prstGeom prst="straightConnector1">
            <a:avLst/>
          </a:prstGeom>
          <a:noFill/>
          <a:ln w="9525" cap="flat" cmpd="sng">
            <a:solidFill>
              <a:srgbClr val="D8D8D8"/>
            </a:solidFill>
            <a:prstDash val="solid"/>
            <a:round/>
            <a:headEnd type="none" w="sm" len="sm"/>
            <a:tailEnd type="none" w="sm" len="sm"/>
          </a:ln>
        </p:spPr>
      </p:cxnSp>
      <p:sp>
        <p:nvSpPr>
          <p:cNvPr id="330" name="Google Shape;330;g2eb6c06d9d6_2_55"/>
          <p:cNvSpPr txBox="1">
            <a:spLocks noGrp="1"/>
          </p:cNvSpPr>
          <p:nvPr>
            <p:ph type="body" idx="1"/>
          </p:nvPr>
        </p:nvSpPr>
        <p:spPr>
          <a:xfrm>
            <a:off x="1076400" y="27432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31" name="Google Shape;331;g2eb6c06d9d6_2_55"/>
          <p:cNvSpPr txBox="1">
            <a:spLocks noGrp="1"/>
          </p:cNvSpPr>
          <p:nvPr>
            <p:ph type="body" idx="2"/>
          </p:nvPr>
        </p:nvSpPr>
        <p:spPr>
          <a:xfrm>
            <a:off x="3272235" y="27432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32" name="Google Shape;332;g2eb6c06d9d6_2_55"/>
          <p:cNvSpPr txBox="1">
            <a:spLocks noGrp="1"/>
          </p:cNvSpPr>
          <p:nvPr>
            <p:ph type="body" idx="3"/>
          </p:nvPr>
        </p:nvSpPr>
        <p:spPr>
          <a:xfrm>
            <a:off x="5503467" y="27432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33" name="Google Shape;333;g2eb6c06d9d6_2_55"/>
          <p:cNvSpPr txBox="1">
            <a:spLocks noGrp="1"/>
          </p:cNvSpPr>
          <p:nvPr>
            <p:ph type="body" idx="4"/>
          </p:nvPr>
        </p:nvSpPr>
        <p:spPr>
          <a:xfrm>
            <a:off x="7699301" y="27432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34" name="Google Shape;334;g2eb6c06d9d6_2_55"/>
          <p:cNvSpPr txBox="1">
            <a:spLocks noGrp="1"/>
          </p:cNvSpPr>
          <p:nvPr>
            <p:ph type="body" idx="5"/>
          </p:nvPr>
        </p:nvSpPr>
        <p:spPr>
          <a:xfrm>
            <a:off x="9948235" y="27432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35" name="Google Shape;335;g2eb6c06d9d6_2_55"/>
          <p:cNvSpPr txBox="1">
            <a:spLocks noGrp="1"/>
          </p:cNvSpPr>
          <p:nvPr>
            <p:ph type="body" idx="6"/>
          </p:nvPr>
        </p:nvSpPr>
        <p:spPr>
          <a:xfrm>
            <a:off x="12144067" y="27432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36" name="Google Shape;336;g2eb6c06d9d6_2_55"/>
          <p:cNvSpPr txBox="1">
            <a:spLocks noGrp="1"/>
          </p:cNvSpPr>
          <p:nvPr>
            <p:ph type="body" idx="7"/>
          </p:nvPr>
        </p:nvSpPr>
        <p:spPr>
          <a:xfrm>
            <a:off x="14375301" y="27432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37" name="Google Shape;337;g2eb6c06d9d6_2_55"/>
          <p:cNvSpPr txBox="1">
            <a:spLocks noGrp="1"/>
          </p:cNvSpPr>
          <p:nvPr>
            <p:ph type="body" idx="8"/>
          </p:nvPr>
        </p:nvSpPr>
        <p:spPr>
          <a:xfrm>
            <a:off x="16571133" y="27432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38" name="Google Shape;338;g2eb6c06d9d6_2_55"/>
          <p:cNvSpPr txBox="1">
            <a:spLocks noGrp="1"/>
          </p:cNvSpPr>
          <p:nvPr>
            <p:ph type="body" idx="9"/>
          </p:nvPr>
        </p:nvSpPr>
        <p:spPr>
          <a:xfrm>
            <a:off x="18825901" y="27432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39" name="Google Shape;339;g2eb6c06d9d6_2_55"/>
          <p:cNvSpPr txBox="1">
            <a:spLocks noGrp="1"/>
          </p:cNvSpPr>
          <p:nvPr>
            <p:ph type="body" idx="13"/>
          </p:nvPr>
        </p:nvSpPr>
        <p:spPr>
          <a:xfrm>
            <a:off x="21021733" y="27432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40" name="Google Shape;340;g2eb6c06d9d6_2_55"/>
          <p:cNvSpPr txBox="1">
            <a:spLocks noGrp="1"/>
          </p:cNvSpPr>
          <p:nvPr>
            <p:ph type="body" idx="14"/>
          </p:nvPr>
        </p:nvSpPr>
        <p:spPr>
          <a:xfrm>
            <a:off x="1076400" y="47148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41" name="Google Shape;341;g2eb6c06d9d6_2_55"/>
          <p:cNvSpPr txBox="1">
            <a:spLocks noGrp="1"/>
          </p:cNvSpPr>
          <p:nvPr>
            <p:ph type="body" idx="15"/>
          </p:nvPr>
        </p:nvSpPr>
        <p:spPr>
          <a:xfrm>
            <a:off x="3272235" y="47148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42" name="Google Shape;342;g2eb6c06d9d6_2_55"/>
          <p:cNvSpPr txBox="1">
            <a:spLocks noGrp="1"/>
          </p:cNvSpPr>
          <p:nvPr>
            <p:ph type="body" idx="16"/>
          </p:nvPr>
        </p:nvSpPr>
        <p:spPr>
          <a:xfrm>
            <a:off x="5503467" y="47148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43" name="Google Shape;343;g2eb6c06d9d6_2_55"/>
          <p:cNvSpPr txBox="1">
            <a:spLocks noGrp="1"/>
          </p:cNvSpPr>
          <p:nvPr>
            <p:ph type="body" idx="17"/>
          </p:nvPr>
        </p:nvSpPr>
        <p:spPr>
          <a:xfrm>
            <a:off x="7699301" y="47148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44" name="Google Shape;344;g2eb6c06d9d6_2_55"/>
          <p:cNvSpPr txBox="1">
            <a:spLocks noGrp="1"/>
          </p:cNvSpPr>
          <p:nvPr>
            <p:ph type="body" idx="18"/>
          </p:nvPr>
        </p:nvSpPr>
        <p:spPr>
          <a:xfrm>
            <a:off x="9948235" y="47148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45" name="Google Shape;345;g2eb6c06d9d6_2_55"/>
          <p:cNvSpPr txBox="1">
            <a:spLocks noGrp="1"/>
          </p:cNvSpPr>
          <p:nvPr>
            <p:ph type="body" idx="19"/>
          </p:nvPr>
        </p:nvSpPr>
        <p:spPr>
          <a:xfrm>
            <a:off x="12144067" y="47148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46" name="Google Shape;346;g2eb6c06d9d6_2_55"/>
          <p:cNvSpPr txBox="1">
            <a:spLocks noGrp="1"/>
          </p:cNvSpPr>
          <p:nvPr>
            <p:ph type="body" idx="20"/>
          </p:nvPr>
        </p:nvSpPr>
        <p:spPr>
          <a:xfrm>
            <a:off x="14375301" y="47148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47" name="Google Shape;347;g2eb6c06d9d6_2_55"/>
          <p:cNvSpPr txBox="1">
            <a:spLocks noGrp="1"/>
          </p:cNvSpPr>
          <p:nvPr>
            <p:ph type="body" idx="21"/>
          </p:nvPr>
        </p:nvSpPr>
        <p:spPr>
          <a:xfrm>
            <a:off x="16571133" y="47148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48" name="Google Shape;348;g2eb6c06d9d6_2_55"/>
          <p:cNvSpPr txBox="1">
            <a:spLocks noGrp="1"/>
          </p:cNvSpPr>
          <p:nvPr>
            <p:ph type="body" idx="22"/>
          </p:nvPr>
        </p:nvSpPr>
        <p:spPr>
          <a:xfrm>
            <a:off x="18825901" y="47148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49" name="Google Shape;349;g2eb6c06d9d6_2_55"/>
          <p:cNvSpPr txBox="1">
            <a:spLocks noGrp="1"/>
          </p:cNvSpPr>
          <p:nvPr>
            <p:ph type="body" idx="23"/>
          </p:nvPr>
        </p:nvSpPr>
        <p:spPr>
          <a:xfrm>
            <a:off x="21021733" y="4714800"/>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50" name="Google Shape;350;g2eb6c06d9d6_2_55"/>
          <p:cNvSpPr txBox="1">
            <a:spLocks noGrp="1"/>
          </p:cNvSpPr>
          <p:nvPr>
            <p:ph type="body" idx="24"/>
          </p:nvPr>
        </p:nvSpPr>
        <p:spPr>
          <a:xfrm>
            <a:off x="1076400" y="65884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51" name="Google Shape;351;g2eb6c06d9d6_2_55"/>
          <p:cNvSpPr txBox="1">
            <a:spLocks noGrp="1"/>
          </p:cNvSpPr>
          <p:nvPr>
            <p:ph type="body" idx="25"/>
          </p:nvPr>
        </p:nvSpPr>
        <p:spPr>
          <a:xfrm>
            <a:off x="3272235" y="65884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52" name="Google Shape;352;g2eb6c06d9d6_2_55"/>
          <p:cNvSpPr txBox="1">
            <a:spLocks noGrp="1"/>
          </p:cNvSpPr>
          <p:nvPr>
            <p:ph type="body" idx="26"/>
          </p:nvPr>
        </p:nvSpPr>
        <p:spPr>
          <a:xfrm>
            <a:off x="5503467" y="65884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53" name="Google Shape;353;g2eb6c06d9d6_2_55"/>
          <p:cNvSpPr txBox="1">
            <a:spLocks noGrp="1"/>
          </p:cNvSpPr>
          <p:nvPr>
            <p:ph type="body" idx="27"/>
          </p:nvPr>
        </p:nvSpPr>
        <p:spPr>
          <a:xfrm>
            <a:off x="7699301" y="65884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54" name="Google Shape;354;g2eb6c06d9d6_2_55"/>
          <p:cNvSpPr txBox="1">
            <a:spLocks noGrp="1"/>
          </p:cNvSpPr>
          <p:nvPr>
            <p:ph type="body" idx="28"/>
          </p:nvPr>
        </p:nvSpPr>
        <p:spPr>
          <a:xfrm>
            <a:off x="9948235" y="65884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55" name="Google Shape;355;g2eb6c06d9d6_2_55"/>
          <p:cNvSpPr txBox="1">
            <a:spLocks noGrp="1"/>
          </p:cNvSpPr>
          <p:nvPr>
            <p:ph type="body" idx="29"/>
          </p:nvPr>
        </p:nvSpPr>
        <p:spPr>
          <a:xfrm>
            <a:off x="12144067" y="65884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56" name="Google Shape;356;g2eb6c06d9d6_2_55"/>
          <p:cNvSpPr txBox="1">
            <a:spLocks noGrp="1"/>
          </p:cNvSpPr>
          <p:nvPr>
            <p:ph type="body" idx="30"/>
          </p:nvPr>
        </p:nvSpPr>
        <p:spPr>
          <a:xfrm>
            <a:off x="14375301" y="65884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57" name="Google Shape;357;g2eb6c06d9d6_2_55"/>
          <p:cNvSpPr txBox="1">
            <a:spLocks noGrp="1"/>
          </p:cNvSpPr>
          <p:nvPr>
            <p:ph type="body" idx="31"/>
          </p:nvPr>
        </p:nvSpPr>
        <p:spPr>
          <a:xfrm>
            <a:off x="16571133" y="65884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58" name="Google Shape;358;g2eb6c06d9d6_2_55"/>
          <p:cNvSpPr txBox="1">
            <a:spLocks noGrp="1"/>
          </p:cNvSpPr>
          <p:nvPr>
            <p:ph type="body" idx="32"/>
          </p:nvPr>
        </p:nvSpPr>
        <p:spPr>
          <a:xfrm>
            <a:off x="18825901" y="65884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59" name="Google Shape;359;g2eb6c06d9d6_2_55"/>
          <p:cNvSpPr txBox="1">
            <a:spLocks noGrp="1"/>
          </p:cNvSpPr>
          <p:nvPr>
            <p:ph type="body" idx="33"/>
          </p:nvPr>
        </p:nvSpPr>
        <p:spPr>
          <a:xfrm>
            <a:off x="21021733" y="65884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60" name="Google Shape;360;g2eb6c06d9d6_2_55"/>
          <p:cNvSpPr txBox="1">
            <a:spLocks noGrp="1"/>
          </p:cNvSpPr>
          <p:nvPr>
            <p:ph type="body" idx="34"/>
          </p:nvPr>
        </p:nvSpPr>
        <p:spPr>
          <a:xfrm>
            <a:off x="1076400" y="8560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61" name="Google Shape;361;g2eb6c06d9d6_2_55"/>
          <p:cNvSpPr txBox="1">
            <a:spLocks noGrp="1"/>
          </p:cNvSpPr>
          <p:nvPr>
            <p:ph type="body" idx="35"/>
          </p:nvPr>
        </p:nvSpPr>
        <p:spPr>
          <a:xfrm>
            <a:off x="3272235" y="8560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62" name="Google Shape;362;g2eb6c06d9d6_2_55"/>
          <p:cNvSpPr txBox="1">
            <a:spLocks noGrp="1"/>
          </p:cNvSpPr>
          <p:nvPr>
            <p:ph type="body" idx="36"/>
          </p:nvPr>
        </p:nvSpPr>
        <p:spPr>
          <a:xfrm>
            <a:off x="5503467" y="8560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63" name="Google Shape;363;g2eb6c06d9d6_2_55"/>
          <p:cNvSpPr txBox="1">
            <a:spLocks noGrp="1"/>
          </p:cNvSpPr>
          <p:nvPr>
            <p:ph type="body" idx="37"/>
          </p:nvPr>
        </p:nvSpPr>
        <p:spPr>
          <a:xfrm>
            <a:off x="7699301" y="8560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64" name="Google Shape;364;g2eb6c06d9d6_2_55"/>
          <p:cNvSpPr txBox="1">
            <a:spLocks noGrp="1"/>
          </p:cNvSpPr>
          <p:nvPr>
            <p:ph type="body" idx="38"/>
          </p:nvPr>
        </p:nvSpPr>
        <p:spPr>
          <a:xfrm>
            <a:off x="9948235" y="8560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65" name="Google Shape;365;g2eb6c06d9d6_2_55"/>
          <p:cNvSpPr txBox="1">
            <a:spLocks noGrp="1"/>
          </p:cNvSpPr>
          <p:nvPr>
            <p:ph type="body" idx="39"/>
          </p:nvPr>
        </p:nvSpPr>
        <p:spPr>
          <a:xfrm>
            <a:off x="12144067" y="8560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66" name="Google Shape;366;g2eb6c06d9d6_2_55"/>
          <p:cNvSpPr txBox="1">
            <a:spLocks noGrp="1"/>
          </p:cNvSpPr>
          <p:nvPr>
            <p:ph type="body" idx="40"/>
          </p:nvPr>
        </p:nvSpPr>
        <p:spPr>
          <a:xfrm>
            <a:off x="14375301" y="8560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67" name="Google Shape;367;g2eb6c06d9d6_2_55"/>
          <p:cNvSpPr txBox="1">
            <a:spLocks noGrp="1"/>
          </p:cNvSpPr>
          <p:nvPr>
            <p:ph type="body" idx="41"/>
          </p:nvPr>
        </p:nvSpPr>
        <p:spPr>
          <a:xfrm>
            <a:off x="16571133" y="8560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68" name="Google Shape;368;g2eb6c06d9d6_2_55"/>
          <p:cNvSpPr txBox="1">
            <a:spLocks noGrp="1"/>
          </p:cNvSpPr>
          <p:nvPr>
            <p:ph type="body" idx="42"/>
          </p:nvPr>
        </p:nvSpPr>
        <p:spPr>
          <a:xfrm>
            <a:off x="18825901" y="8560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69" name="Google Shape;369;g2eb6c06d9d6_2_55"/>
          <p:cNvSpPr txBox="1">
            <a:spLocks noGrp="1"/>
          </p:cNvSpPr>
          <p:nvPr>
            <p:ph type="body" idx="43"/>
          </p:nvPr>
        </p:nvSpPr>
        <p:spPr>
          <a:xfrm>
            <a:off x="21021733" y="8560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70" name="Google Shape;370;g2eb6c06d9d6_2_55"/>
          <p:cNvSpPr txBox="1">
            <a:spLocks noGrp="1"/>
          </p:cNvSpPr>
          <p:nvPr>
            <p:ph type="body" idx="44"/>
          </p:nvPr>
        </p:nvSpPr>
        <p:spPr>
          <a:xfrm>
            <a:off x="1076400" y="10397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71" name="Google Shape;371;g2eb6c06d9d6_2_55"/>
          <p:cNvSpPr txBox="1">
            <a:spLocks noGrp="1"/>
          </p:cNvSpPr>
          <p:nvPr>
            <p:ph type="body" idx="45"/>
          </p:nvPr>
        </p:nvSpPr>
        <p:spPr>
          <a:xfrm>
            <a:off x="3272235" y="10397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72" name="Google Shape;372;g2eb6c06d9d6_2_55"/>
          <p:cNvSpPr txBox="1">
            <a:spLocks noGrp="1"/>
          </p:cNvSpPr>
          <p:nvPr>
            <p:ph type="body" idx="46"/>
          </p:nvPr>
        </p:nvSpPr>
        <p:spPr>
          <a:xfrm>
            <a:off x="5503467" y="10397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73" name="Google Shape;373;g2eb6c06d9d6_2_55"/>
          <p:cNvSpPr txBox="1">
            <a:spLocks noGrp="1"/>
          </p:cNvSpPr>
          <p:nvPr>
            <p:ph type="body" idx="47"/>
          </p:nvPr>
        </p:nvSpPr>
        <p:spPr>
          <a:xfrm>
            <a:off x="7699301" y="10397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74" name="Google Shape;374;g2eb6c06d9d6_2_55"/>
          <p:cNvSpPr txBox="1">
            <a:spLocks noGrp="1"/>
          </p:cNvSpPr>
          <p:nvPr>
            <p:ph type="body" idx="48"/>
          </p:nvPr>
        </p:nvSpPr>
        <p:spPr>
          <a:xfrm>
            <a:off x="9948235" y="10397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75" name="Google Shape;375;g2eb6c06d9d6_2_55"/>
          <p:cNvSpPr txBox="1">
            <a:spLocks noGrp="1"/>
          </p:cNvSpPr>
          <p:nvPr>
            <p:ph type="body" idx="49"/>
          </p:nvPr>
        </p:nvSpPr>
        <p:spPr>
          <a:xfrm>
            <a:off x="12144067" y="10397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76" name="Google Shape;376;g2eb6c06d9d6_2_55"/>
          <p:cNvSpPr txBox="1">
            <a:spLocks noGrp="1"/>
          </p:cNvSpPr>
          <p:nvPr>
            <p:ph type="body" idx="50"/>
          </p:nvPr>
        </p:nvSpPr>
        <p:spPr>
          <a:xfrm>
            <a:off x="14375301" y="10397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77" name="Google Shape;377;g2eb6c06d9d6_2_55"/>
          <p:cNvSpPr txBox="1">
            <a:spLocks noGrp="1"/>
          </p:cNvSpPr>
          <p:nvPr>
            <p:ph type="body" idx="51"/>
          </p:nvPr>
        </p:nvSpPr>
        <p:spPr>
          <a:xfrm>
            <a:off x="16571133" y="10397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78" name="Google Shape;378;g2eb6c06d9d6_2_55"/>
          <p:cNvSpPr txBox="1">
            <a:spLocks noGrp="1"/>
          </p:cNvSpPr>
          <p:nvPr>
            <p:ph type="body" idx="52"/>
          </p:nvPr>
        </p:nvSpPr>
        <p:spPr>
          <a:xfrm>
            <a:off x="18825901" y="10397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79" name="Google Shape;379;g2eb6c06d9d6_2_55"/>
          <p:cNvSpPr txBox="1">
            <a:spLocks noGrp="1"/>
          </p:cNvSpPr>
          <p:nvPr>
            <p:ph type="body" idx="53"/>
          </p:nvPr>
        </p:nvSpPr>
        <p:spPr>
          <a:xfrm>
            <a:off x="21021733" y="103970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80" name="Google Shape;380;g2eb6c06d9d6_2_55"/>
          <p:cNvSpPr txBox="1">
            <a:spLocks noGrp="1"/>
          </p:cNvSpPr>
          <p:nvPr>
            <p:ph type="body" idx="54"/>
          </p:nvPr>
        </p:nvSpPr>
        <p:spPr>
          <a:xfrm>
            <a:off x="1076400" y="123686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81" name="Google Shape;381;g2eb6c06d9d6_2_55"/>
          <p:cNvSpPr txBox="1">
            <a:spLocks noGrp="1"/>
          </p:cNvSpPr>
          <p:nvPr>
            <p:ph type="body" idx="55"/>
          </p:nvPr>
        </p:nvSpPr>
        <p:spPr>
          <a:xfrm>
            <a:off x="3272235" y="123686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82" name="Google Shape;382;g2eb6c06d9d6_2_55"/>
          <p:cNvSpPr txBox="1">
            <a:spLocks noGrp="1"/>
          </p:cNvSpPr>
          <p:nvPr>
            <p:ph type="body" idx="56"/>
          </p:nvPr>
        </p:nvSpPr>
        <p:spPr>
          <a:xfrm>
            <a:off x="5503467" y="123686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83" name="Google Shape;383;g2eb6c06d9d6_2_55"/>
          <p:cNvSpPr txBox="1">
            <a:spLocks noGrp="1"/>
          </p:cNvSpPr>
          <p:nvPr>
            <p:ph type="body" idx="57"/>
          </p:nvPr>
        </p:nvSpPr>
        <p:spPr>
          <a:xfrm>
            <a:off x="7699301" y="123686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84" name="Google Shape;384;g2eb6c06d9d6_2_55"/>
          <p:cNvSpPr txBox="1">
            <a:spLocks noGrp="1"/>
          </p:cNvSpPr>
          <p:nvPr>
            <p:ph type="body" idx="58"/>
          </p:nvPr>
        </p:nvSpPr>
        <p:spPr>
          <a:xfrm>
            <a:off x="9948235" y="123686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85" name="Google Shape;385;g2eb6c06d9d6_2_55"/>
          <p:cNvSpPr txBox="1">
            <a:spLocks noGrp="1"/>
          </p:cNvSpPr>
          <p:nvPr>
            <p:ph type="body" idx="59"/>
          </p:nvPr>
        </p:nvSpPr>
        <p:spPr>
          <a:xfrm>
            <a:off x="12144067" y="123686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86" name="Google Shape;386;g2eb6c06d9d6_2_55"/>
          <p:cNvSpPr txBox="1">
            <a:spLocks noGrp="1"/>
          </p:cNvSpPr>
          <p:nvPr>
            <p:ph type="body" idx="60"/>
          </p:nvPr>
        </p:nvSpPr>
        <p:spPr>
          <a:xfrm>
            <a:off x="14375301" y="123686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87" name="Google Shape;387;g2eb6c06d9d6_2_55"/>
          <p:cNvSpPr txBox="1">
            <a:spLocks noGrp="1"/>
          </p:cNvSpPr>
          <p:nvPr>
            <p:ph type="body" idx="61"/>
          </p:nvPr>
        </p:nvSpPr>
        <p:spPr>
          <a:xfrm>
            <a:off x="16571133" y="123686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88" name="Google Shape;388;g2eb6c06d9d6_2_55"/>
          <p:cNvSpPr txBox="1">
            <a:spLocks noGrp="1"/>
          </p:cNvSpPr>
          <p:nvPr>
            <p:ph type="body" idx="62"/>
          </p:nvPr>
        </p:nvSpPr>
        <p:spPr>
          <a:xfrm>
            <a:off x="18825901" y="123686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
        <p:nvSpPr>
          <p:cNvPr id="389" name="Google Shape;389;g2eb6c06d9d6_2_55"/>
          <p:cNvSpPr txBox="1">
            <a:spLocks noGrp="1"/>
          </p:cNvSpPr>
          <p:nvPr>
            <p:ph type="body" idx="63"/>
          </p:nvPr>
        </p:nvSpPr>
        <p:spPr>
          <a:xfrm>
            <a:off x="21021733" y="12368667"/>
            <a:ext cx="2249600" cy="224800"/>
          </a:xfrm>
          <a:prstGeom prst="rect">
            <a:avLst/>
          </a:prstGeom>
          <a:noFill/>
          <a:ln>
            <a:noFill/>
          </a:ln>
        </p:spPr>
        <p:txBody>
          <a:bodyPr spcFirstLastPara="1" wrap="square" lIns="0" tIns="0" rIns="0" bIns="0" anchor="t" anchorCtr="0">
            <a:noAutofit/>
          </a:bodyPr>
          <a:lstStyle>
            <a:lvl1pPr marL="457200" lvl="0" indent="-330200" algn="ctr">
              <a:lnSpc>
                <a:spcPct val="100000"/>
              </a:lnSpc>
              <a:spcBef>
                <a:spcPts val="1600"/>
              </a:spcBef>
              <a:spcAft>
                <a:spcPts val="0"/>
              </a:spcAft>
              <a:buSzPts val="1600"/>
              <a:buChar char="•"/>
              <a:defRPr sz="1600"/>
            </a:lvl1pPr>
            <a:lvl2pPr marL="914400" lvl="1" indent="-330200" algn="ctr">
              <a:lnSpc>
                <a:spcPct val="100000"/>
              </a:lnSpc>
              <a:spcBef>
                <a:spcPts val="1600"/>
              </a:spcBef>
              <a:spcAft>
                <a:spcPts val="0"/>
              </a:spcAft>
              <a:buSzPts val="1600"/>
              <a:buChar char="‒"/>
              <a:defRPr sz="1600"/>
            </a:lvl2pPr>
            <a:lvl3pPr marL="1371600" lvl="2" indent="-330200" algn="ctr">
              <a:lnSpc>
                <a:spcPct val="100000"/>
              </a:lnSpc>
              <a:spcBef>
                <a:spcPts val="1600"/>
              </a:spcBef>
              <a:spcAft>
                <a:spcPts val="0"/>
              </a:spcAft>
              <a:buSzPts val="1600"/>
              <a:buChar char="•"/>
              <a:defRPr sz="1600"/>
            </a:lvl3pPr>
            <a:lvl4pPr marL="1828800" lvl="3" indent="-330200" algn="ctr">
              <a:lnSpc>
                <a:spcPct val="100000"/>
              </a:lnSpc>
              <a:spcBef>
                <a:spcPts val="1600"/>
              </a:spcBef>
              <a:spcAft>
                <a:spcPts val="0"/>
              </a:spcAft>
              <a:buSzPts val="1600"/>
              <a:buChar char="–"/>
              <a:defRPr sz="1600"/>
            </a:lvl4pPr>
            <a:lvl5pPr marL="2286000" lvl="4" indent="-330200" algn="ctr">
              <a:lnSpc>
                <a:spcPct val="100000"/>
              </a:lnSpc>
              <a:spcBef>
                <a:spcPts val="700"/>
              </a:spcBef>
              <a:spcAft>
                <a:spcPts val="0"/>
              </a:spcAft>
              <a:buSzPts val="1600"/>
              <a:buChar char="»"/>
              <a:defRPr sz="1600"/>
            </a:lvl5pPr>
            <a:lvl6pPr marL="2743200" lvl="5" indent="-330200" algn="ctr">
              <a:lnSpc>
                <a:spcPct val="100000"/>
              </a:lnSpc>
              <a:spcBef>
                <a:spcPts val="800"/>
              </a:spcBef>
              <a:spcAft>
                <a:spcPts val="0"/>
              </a:spcAft>
              <a:buSzPts val="1600"/>
              <a:buChar char="•"/>
              <a:defRPr sz="1600"/>
            </a:lvl6pPr>
            <a:lvl7pPr marL="3200400" lvl="6" indent="-330200" algn="ctr">
              <a:lnSpc>
                <a:spcPct val="100000"/>
              </a:lnSpc>
              <a:spcBef>
                <a:spcPts val="800"/>
              </a:spcBef>
              <a:spcAft>
                <a:spcPts val="0"/>
              </a:spcAft>
              <a:buSzPts val="1600"/>
              <a:buChar char="•"/>
              <a:defRPr sz="1600"/>
            </a:lvl7pPr>
            <a:lvl8pPr marL="3657600" lvl="7" indent="-330200" algn="ctr">
              <a:lnSpc>
                <a:spcPct val="100000"/>
              </a:lnSpc>
              <a:spcBef>
                <a:spcPts val="800"/>
              </a:spcBef>
              <a:spcAft>
                <a:spcPts val="0"/>
              </a:spcAft>
              <a:buSzPts val="1600"/>
              <a:buChar char="•"/>
              <a:defRPr sz="1600"/>
            </a:lvl8pPr>
            <a:lvl9pPr marL="4114800" lvl="8" indent="-330200" algn="ctr">
              <a:lnSpc>
                <a:spcPct val="100000"/>
              </a:lnSpc>
              <a:spcBef>
                <a:spcPts val="800"/>
              </a:spcBef>
              <a:spcAft>
                <a:spcPts val="0"/>
              </a:spcAft>
              <a:buSzPts val="1600"/>
              <a:buChar char="•"/>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Left Justified">
  <p:cSld name="Title Only_1">
    <p:spTree>
      <p:nvGrpSpPr>
        <p:cNvPr id="1" name="Shape 390"/>
        <p:cNvGrpSpPr/>
        <p:nvPr/>
      </p:nvGrpSpPr>
      <p:grpSpPr>
        <a:xfrm>
          <a:off x="0" y="0"/>
          <a:ext cx="0" cy="0"/>
          <a:chOff x="0" y="0"/>
          <a:chExt cx="0" cy="0"/>
        </a:xfrm>
      </p:grpSpPr>
      <p:sp>
        <p:nvSpPr>
          <p:cNvPr id="391" name="Google Shape;391;g2eb6c06d9d6_2_138"/>
          <p:cNvSpPr txBox="1">
            <a:spLocks noGrp="1"/>
          </p:cNvSpPr>
          <p:nvPr>
            <p:ph type="title"/>
          </p:nvPr>
        </p:nvSpPr>
        <p:spPr>
          <a:xfrm>
            <a:off x="1076400" y="1077267"/>
            <a:ext cx="22186400" cy="1665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92" name="Google Shape;392;g2eb6c06d9d6_2_138"/>
          <p:cNvSpPr txBox="1">
            <a:spLocks noGrp="1"/>
          </p:cNvSpPr>
          <p:nvPr>
            <p:ph type="ftr" idx="11"/>
          </p:nvPr>
        </p:nvSpPr>
        <p:spPr>
          <a:xfrm>
            <a:off x="1076400" y="12601067"/>
            <a:ext cx="7466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rgbClr val="9C9C9C"/>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endParaRPr/>
          </a:p>
        </p:txBody>
      </p:sp>
      <p:sp>
        <p:nvSpPr>
          <p:cNvPr id="393" name="Google Shape;393;g2eb6c06d9d6_2_138"/>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394" name="Google Shape;394;g2eb6c06d9d6_2_138"/>
          <p:cNvSpPr txBox="1">
            <a:spLocks noGrp="1"/>
          </p:cNvSpPr>
          <p:nvPr>
            <p:ph type="sldNum" idx="12"/>
          </p:nvPr>
        </p:nvSpPr>
        <p:spPr>
          <a:xfrm>
            <a:off x="23269467" y="12666267"/>
            <a:ext cx="1117600" cy="796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Partner Title Slide">
  <p:cSld name="Co-Partner Title Slide">
    <p:bg>
      <p:bgPr>
        <a:solidFill>
          <a:schemeClr val="lt1"/>
        </a:solidFill>
        <a:effectLst/>
      </p:bgPr>
    </p:bg>
    <p:spTree>
      <p:nvGrpSpPr>
        <p:cNvPr id="1" name="Shape 395"/>
        <p:cNvGrpSpPr/>
        <p:nvPr/>
      </p:nvGrpSpPr>
      <p:grpSpPr>
        <a:xfrm>
          <a:off x="0" y="0"/>
          <a:ext cx="0" cy="0"/>
          <a:chOff x="0" y="0"/>
          <a:chExt cx="0" cy="0"/>
        </a:xfrm>
      </p:grpSpPr>
      <p:sp>
        <p:nvSpPr>
          <p:cNvPr id="396" name="Google Shape;396;g2eb6c06d9d6_2_149"/>
          <p:cNvSpPr/>
          <p:nvPr/>
        </p:nvSpPr>
        <p:spPr>
          <a:xfrm>
            <a:off x="333" y="-99000"/>
            <a:ext cx="24384000" cy="6195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397" name="Google Shape;397;g2eb6c06d9d6_2_149"/>
          <p:cNvSpPr txBox="1">
            <a:spLocks noGrp="1"/>
          </p:cNvSpPr>
          <p:nvPr>
            <p:ph type="subTitle" idx="1"/>
          </p:nvPr>
        </p:nvSpPr>
        <p:spPr>
          <a:xfrm>
            <a:off x="1076400" y="11342843"/>
            <a:ext cx="21637600" cy="1463200"/>
          </a:xfrm>
          <a:prstGeom prst="rect">
            <a:avLst/>
          </a:prstGeom>
          <a:noFill/>
          <a:ln>
            <a:noFill/>
          </a:ln>
        </p:spPr>
        <p:txBody>
          <a:bodyPr spcFirstLastPara="1" wrap="square" lIns="0" tIns="121875" rIns="243800" bIns="121875" anchor="t" anchorCtr="0">
            <a:normAutofit/>
          </a:bodyPr>
          <a:lstStyle>
            <a:lvl1pPr lvl="0" algn="l">
              <a:lnSpc>
                <a:spcPct val="100000"/>
              </a:lnSpc>
              <a:spcBef>
                <a:spcPts val="0"/>
              </a:spcBef>
              <a:spcAft>
                <a:spcPts val="0"/>
              </a:spcAft>
              <a:buSzPts val="3700"/>
              <a:buNone/>
              <a:defRPr sz="3700">
                <a:solidFill>
                  <a:schemeClr val="dk1"/>
                </a:solidFill>
              </a:defRPr>
            </a:lvl1pPr>
            <a:lvl2pPr lvl="1" algn="l">
              <a:lnSpc>
                <a:spcPct val="100000"/>
              </a:lnSpc>
              <a:spcBef>
                <a:spcPts val="1600"/>
              </a:spcBef>
              <a:spcAft>
                <a:spcPts val="0"/>
              </a:spcAft>
              <a:buSzPts val="4800"/>
              <a:buChar char="‒"/>
              <a:defRPr/>
            </a:lvl2pPr>
            <a:lvl3pPr lvl="2" algn="l">
              <a:lnSpc>
                <a:spcPct val="100000"/>
              </a:lnSpc>
              <a:spcBef>
                <a:spcPts val="1600"/>
              </a:spcBef>
              <a:spcAft>
                <a:spcPts val="0"/>
              </a:spcAft>
              <a:buSzPts val="4800"/>
              <a:buChar char="•"/>
              <a:defRPr/>
            </a:lvl3pPr>
            <a:lvl4pPr lvl="3" algn="l">
              <a:lnSpc>
                <a:spcPct val="100000"/>
              </a:lnSpc>
              <a:spcBef>
                <a:spcPts val="1600"/>
              </a:spcBef>
              <a:spcAft>
                <a:spcPts val="0"/>
              </a:spcAft>
              <a:buSzPts val="4800"/>
              <a:buChar char="–"/>
              <a:defRPr/>
            </a:lvl4pPr>
            <a:lvl5pPr lvl="4" algn="l">
              <a:lnSpc>
                <a:spcPct val="100000"/>
              </a:lnSpc>
              <a:spcBef>
                <a:spcPts val="1000"/>
              </a:spcBef>
              <a:spcAft>
                <a:spcPts val="0"/>
              </a:spcAft>
              <a:buSzPts val="4800"/>
              <a:buChar char="»"/>
              <a:defRPr/>
            </a:lvl5pPr>
            <a:lvl6pPr lvl="5" algn="l">
              <a:lnSpc>
                <a:spcPct val="100000"/>
              </a:lnSpc>
              <a:spcBef>
                <a:spcPts val="1000"/>
              </a:spcBef>
              <a:spcAft>
                <a:spcPts val="0"/>
              </a:spcAft>
              <a:buClr>
                <a:schemeClr val="dk1"/>
              </a:buClr>
              <a:buSzPts val="4800"/>
              <a:buChar char="•"/>
              <a:defRPr/>
            </a:lvl6pPr>
            <a:lvl7pPr lvl="6" algn="l">
              <a:lnSpc>
                <a:spcPct val="100000"/>
              </a:lnSpc>
              <a:spcBef>
                <a:spcPts val="1000"/>
              </a:spcBef>
              <a:spcAft>
                <a:spcPts val="0"/>
              </a:spcAft>
              <a:buClr>
                <a:schemeClr val="dk1"/>
              </a:buClr>
              <a:buSzPts val="4800"/>
              <a:buChar char="•"/>
              <a:defRPr/>
            </a:lvl7pPr>
            <a:lvl8pPr lvl="7" algn="l">
              <a:lnSpc>
                <a:spcPct val="100000"/>
              </a:lnSpc>
              <a:spcBef>
                <a:spcPts val="1000"/>
              </a:spcBef>
              <a:spcAft>
                <a:spcPts val="0"/>
              </a:spcAft>
              <a:buClr>
                <a:schemeClr val="dk1"/>
              </a:buClr>
              <a:buSzPts val="4800"/>
              <a:buChar char="•"/>
              <a:defRPr/>
            </a:lvl8pPr>
            <a:lvl9pPr lvl="8" algn="l">
              <a:lnSpc>
                <a:spcPct val="100000"/>
              </a:lnSpc>
              <a:spcBef>
                <a:spcPts val="1000"/>
              </a:spcBef>
              <a:spcAft>
                <a:spcPts val="0"/>
              </a:spcAft>
              <a:buClr>
                <a:schemeClr val="dk1"/>
              </a:buClr>
              <a:buSzPts val="4800"/>
              <a:buChar char="•"/>
              <a:defRPr/>
            </a:lvl9pPr>
          </a:lstStyle>
          <a:p>
            <a:endParaRPr/>
          </a:p>
        </p:txBody>
      </p:sp>
      <p:sp>
        <p:nvSpPr>
          <p:cNvPr id="398" name="Google Shape;398;g2eb6c06d9d6_2_149"/>
          <p:cNvSpPr txBox="1">
            <a:spLocks noGrp="1"/>
          </p:cNvSpPr>
          <p:nvPr>
            <p:ph type="ctrTitle"/>
          </p:nvPr>
        </p:nvSpPr>
        <p:spPr>
          <a:xfrm>
            <a:off x="1076400" y="8638333"/>
            <a:ext cx="21637600" cy="2682400"/>
          </a:xfrm>
          <a:prstGeom prst="rect">
            <a:avLst/>
          </a:prstGeom>
          <a:noFill/>
          <a:ln>
            <a:noFill/>
          </a:ln>
        </p:spPr>
        <p:txBody>
          <a:bodyPr spcFirstLastPara="1" wrap="square" lIns="0" tIns="121875" rIns="243800" bIns="121875" anchor="b" anchorCtr="0">
            <a:normAutofit/>
          </a:bodyPr>
          <a:lstStyle>
            <a:lvl1pPr lvl="0" algn="l">
              <a:lnSpc>
                <a:spcPct val="100000"/>
              </a:lnSpc>
              <a:spcBef>
                <a:spcPts val="0"/>
              </a:spcBef>
              <a:spcAft>
                <a:spcPts val="0"/>
              </a:spcAft>
              <a:buClr>
                <a:schemeClr val="accent6"/>
              </a:buClr>
              <a:buSzPts val="7500"/>
              <a:buFont typeface="Arial"/>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cxnSp>
        <p:nvCxnSpPr>
          <p:cNvPr id="399" name="Google Shape;399;g2eb6c06d9d6_2_149"/>
          <p:cNvCxnSpPr/>
          <p:nvPr/>
        </p:nvCxnSpPr>
        <p:spPr>
          <a:xfrm>
            <a:off x="5633061" y="7339381"/>
            <a:ext cx="0" cy="1219200"/>
          </a:xfrm>
          <a:prstGeom prst="straightConnector1">
            <a:avLst/>
          </a:prstGeom>
          <a:noFill/>
          <a:ln w="9525" cap="rnd" cmpd="sng">
            <a:solidFill>
              <a:schemeClr val="dk1"/>
            </a:solidFill>
            <a:prstDash val="solid"/>
            <a:round/>
            <a:headEnd type="none" w="sm" len="sm"/>
            <a:tailEnd type="none" w="sm" len="sm"/>
          </a:ln>
        </p:spPr>
      </p:cxnSp>
      <p:pic>
        <p:nvPicPr>
          <p:cNvPr id="400" name="Google Shape;400;g2eb6c06d9d6_2_149"/>
          <p:cNvPicPr preferRelativeResize="0"/>
          <p:nvPr/>
        </p:nvPicPr>
        <p:blipFill rotWithShape="1">
          <a:blip r:embed="rId2">
            <a:alphaModFix/>
          </a:blip>
          <a:srcRect/>
          <a:stretch/>
        </p:blipFill>
        <p:spPr>
          <a:xfrm>
            <a:off x="1076400" y="7714640"/>
            <a:ext cx="3843067" cy="468683"/>
          </a:xfrm>
          <a:prstGeom prst="rect">
            <a:avLst/>
          </a:prstGeom>
          <a:noFill/>
          <a:ln>
            <a:noFill/>
          </a:ln>
        </p:spPr>
      </p:pic>
      <p:sp>
        <p:nvSpPr>
          <p:cNvPr id="401" name="Google Shape;401;g2eb6c06d9d6_2_149"/>
          <p:cNvSpPr/>
          <p:nvPr/>
        </p:nvSpPr>
        <p:spPr>
          <a:xfrm rot="-2700000">
            <a:off x="5232693" y="5691065"/>
            <a:ext cx="801011" cy="801011"/>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402" name="Google Shape;402;g2eb6c06d9d6_2_149"/>
          <p:cNvSpPr txBox="1">
            <a:spLocks noGrp="1"/>
          </p:cNvSpPr>
          <p:nvPr>
            <p:ph type="body" idx="2"/>
          </p:nvPr>
        </p:nvSpPr>
        <p:spPr>
          <a:xfrm>
            <a:off x="6346667" y="7158533"/>
            <a:ext cx="6336000" cy="1480000"/>
          </a:xfrm>
          <a:prstGeom prst="rect">
            <a:avLst/>
          </a:prstGeom>
          <a:noFill/>
          <a:ln>
            <a:noFill/>
          </a:ln>
        </p:spPr>
        <p:txBody>
          <a:bodyPr spcFirstLastPara="1" wrap="square" lIns="0" tIns="0" rIns="0" bIns="0" anchor="ctr"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Partner Title Slide-2">
  <p:cSld name="Co-Partner Title Slide-2">
    <p:bg>
      <p:bgPr>
        <a:solidFill>
          <a:schemeClr val="lt1"/>
        </a:solidFill>
        <a:effectLst/>
      </p:bgPr>
    </p:bg>
    <p:spTree>
      <p:nvGrpSpPr>
        <p:cNvPr id="1" name="Shape 403"/>
        <p:cNvGrpSpPr/>
        <p:nvPr/>
      </p:nvGrpSpPr>
      <p:grpSpPr>
        <a:xfrm>
          <a:off x="0" y="0"/>
          <a:ext cx="0" cy="0"/>
          <a:chOff x="0" y="0"/>
          <a:chExt cx="0" cy="0"/>
        </a:xfrm>
      </p:grpSpPr>
      <p:cxnSp>
        <p:nvCxnSpPr>
          <p:cNvPr id="404" name="Google Shape;404;g2eb6c06d9d6_2_157"/>
          <p:cNvCxnSpPr/>
          <p:nvPr/>
        </p:nvCxnSpPr>
        <p:spPr>
          <a:xfrm>
            <a:off x="5633061" y="901925"/>
            <a:ext cx="0" cy="1219200"/>
          </a:xfrm>
          <a:prstGeom prst="straightConnector1">
            <a:avLst/>
          </a:prstGeom>
          <a:noFill/>
          <a:ln w="9525" cap="rnd" cmpd="sng">
            <a:solidFill>
              <a:schemeClr val="dk1"/>
            </a:solidFill>
            <a:prstDash val="solid"/>
            <a:round/>
            <a:headEnd type="none" w="sm" len="sm"/>
            <a:tailEnd type="none" w="sm" len="sm"/>
          </a:ln>
        </p:spPr>
      </p:cxnSp>
      <p:sp>
        <p:nvSpPr>
          <p:cNvPr id="405" name="Google Shape;405;g2eb6c06d9d6_2_157"/>
          <p:cNvSpPr txBox="1">
            <a:spLocks noGrp="1"/>
          </p:cNvSpPr>
          <p:nvPr>
            <p:ph type="ctrTitle"/>
          </p:nvPr>
        </p:nvSpPr>
        <p:spPr>
          <a:xfrm>
            <a:off x="1076400" y="2272933"/>
            <a:ext cx="8434400" cy="5399200"/>
          </a:xfrm>
          <a:prstGeom prst="rect">
            <a:avLst/>
          </a:prstGeom>
          <a:noFill/>
          <a:ln>
            <a:noFill/>
          </a:ln>
        </p:spPr>
        <p:txBody>
          <a:bodyPr spcFirstLastPara="1" wrap="square" lIns="0" tIns="0" rIns="0" bIns="0" anchor="b" anchorCtr="0">
            <a:normAutofit/>
          </a:bodyPr>
          <a:lstStyle>
            <a:lvl1pPr lvl="0" algn="l">
              <a:lnSpc>
                <a:spcPct val="100000"/>
              </a:lnSpc>
              <a:spcBef>
                <a:spcPts val="0"/>
              </a:spcBef>
              <a:spcAft>
                <a:spcPts val="0"/>
              </a:spcAft>
              <a:buClr>
                <a:schemeClr val="accent6"/>
              </a:buClr>
              <a:buSzPts val="7500"/>
              <a:buFont typeface="Arial"/>
              <a:buNone/>
              <a:defRPr sz="7500">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06" name="Google Shape;406;g2eb6c06d9d6_2_157"/>
          <p:cNvSpPr txBox="1">
            <a:spLocks noGrp="1"/>
          </p:cNvSpPr>
          <p:nvPr>
            <p:ph type="subTitle" idx="1"/>
          </p:nvPr>
        </p:nvSpPr>
        <p:spPr>
          <a:xfrm>
            <a:off x="1076400" y="8335136"/>
            <a:ext cx="8434400" cy="2243200"/>
          </a:xfrm>
          <a:prstGeom prst="rect">
            <a:avLst/>
          </a:prstGeom>
          <a:noFill/>
          <a:ln>
            <a:noFill/>
          </a:ln>
        </p:spPr>
        <p:txBody>
          <a:bodyPr spcFirstLastPara="1" wrap="square" lIns="0" tIns="0" rIns="0" bIns="0" anchor="t" anchorCtr="0">
            <a:normAutofit/>
          </a:bodyPr>
          <a:lstStyle>
            <a:lvl1pPr lvl="0" algn="l">
              <a:lnSpc>
                <a:spcPct val="100000"/>
              </a:lnSpc>
              <a:spcBef>
                <a:spcPts val="0"/>
              </a:spcBef>
              <a:spcAft>
                <a:spcPts val="0"/>
              </a:spcAft>
              <a:buSzPts val="3700"/>
              <a:buNone/>
              <a:defRPr sz="3700">
                <a:solidFill>
                  <a:schemeClr val="dk1"/>
                </a:solidFill>
              </a:defRPr>
            </a:lvl1pPr>
            <a:lvl2pPr lvl="1" algn="l">
              <a:lnSpc>
                <a:spcPct val="100000"/>
              </a:lnSpc>
              <a:spcBef>
                <a:spcPts val="1600"/>
              </a:spcBef>
              <a:spcAft>
                <a:spcPts val="0"/>
              </a:spcAft>
              <a:buSzPts val="4800"/>
              <a:buChar char="‒"/>
              <a:defRPr/>
            </a:lvl2pPr>
            <a:lvl3pPr lvl="2" algn="l">
              <a:lnSpc>
                <a:spcPct val="100000"/>
              </a:lnSpc>
              <a:spcBef>
                <a:spcPts val="1600"/>
              </a:spcBef>
              <a:spcAft>
                <a:spcPts val="0"/>
              </a:spcAft>
              <a:buSzPts val="4800"/>
              <a:buChar char="•"/>
              <a:defRPr/>
            </a:lvl3pPr>
            <a:lvl4pPr lvl="3" algn="l">
              <a:lnSpc>
                <a:spcPct val="100000"/>
              </a:lnSpc>
              <a:spcBef>
                <a:spcPts val="1600"/>
              </a:spcBef>
              <a:spcAft>
                <a:spcPts val="0"/>
              </a:spcAft>
              <a:buSzPts val="4800"/>
              <a:buChar char="–"/>
              <a:defRPr/>
            </a:lvl4pPr>
            <a:lvl5pPr lvl="4" algn="l">
              <a:lnSpc>
                <a:spcPct val="100000"/>
              </a:lnSpc>
              <a:spcBef>
                <a:spcPts val="1000"/>
              </a:spcBef>
              <a:spcAft>
                <a:spcPts val="0"/>
              </a:spcAft>
              <a:buSzPts val="4800"/>
              <a:buChar char="»"/>
              <a:defRPr/>
            </a:lvl5pPr>
            <a:lvl6pPr lvl="5" algn="l">
              <a:lnSpc>
                <a:spcPct val="100000"/>
              </a:lnSpc>
              <a:spcBef>
                <a:spcPts val="1000"/>
              </a:spcBef>
              <a:spcAft>
                <a:spcPts val="0"/>
              </a:spcAft>
              <a:buClr>
                <a:schemeClr val="dk1"/>
              </a:buClr>
              <a:buSzPts val="4800"/>
              <a:buChar char="•"/>
              <a:defRPr/>
            </a:lvl6pPr>
            <a:lvl7pPr lvl="6" algn="l">
              <a:lnSpc>
                <a:spcPct val="100000"/>
              </a:lnSpc>
              <a:spcBef>
                <a:spcPts val="1000"/>
              </a:spcBef>
              <a:spcAft>
                <a:spcPts val="0"/>
              </a:spcAft>
              <a:buClr>
                <a:schemeClr val="dk1"/>
              </a:buClr>
              <a:buSzPts val="4800"/>
              <a:buChar char="•"/>
              <a:defRPr/>
            </a:lvl7pPr>
            <a:lvl8pPr lvl="7" algn="l">
              <a:lnSpc>
                <a:spcPct val="100000"/>
              </a:lnSpc>
              <a:spcBef>
                <a:spcPts val="1000"/>
              </a:spcBef>
              <a:spcAft>
                <a:spcPts val="0"/>
              </a:spcAft>
              <a:buClr>
                <a:schemeClr val="dk1"/>
              </a:buClr>
              <a:buSzPts val="4800"/>
              <a:buChar char="•"/>
              <a:defRPr/>
            </a:lvl8pPr>
            <a:lvl9pPr lvl="8" algn="l">
              <a:lnSpc>
                <a:spcPct val="100000"/>
              </a:lnSpc>
              <a:spcBef>
                <a:spcPts val="1000"/>
              </a:spcBef>
              <a:spcAft>
                <a:spcPts val="0"/>
              </a:spcAft>
              <a:buClr>
                <a:schemeClr val="dk1"/>
              </a:buClr>
              <a:buSzPts val="4800"/>
              <a:buChar char="•"/>
              <a:defRPr/>
            </a:lvl9pPr>
          </a:lstStyle>
          <a:p>
            <a:endParaRPr/>
          </a:p>
        </p:txBody>
      </p:sp>
      <p:pic>
        <p:nvPicPr>
          <p:cNvPr id="407" name="Google Shape;407;g2eb6c06d9d6_2_157"/>
          <p:cNvPicPr preferRelativeResize="0"/>
          <p:nvPr/>
        </p:nvPicPr>
        <p:blipFill rotWithShape="1">
          <a:blip r:embed="rId2">
            <a:alphaModFix/>
          </a:blip>
          <a:srcRect/>
          <a:stretch/>
        </p:blipFill>
        <p:spPr>
          <a:xfrm>
            <a:off x="1068267" y="1277173"/>
            <a:ext cx="3843067" cy="468683"/>
          </a:xfrm>
          <a:prstGeom prst="rect">
            <a:avLst/>
          </a:prstGeom>
          <a:noFill/>
          <a:ln>
            <a:noFill/>
          </a:ln>
        </p:spPr>
      </p:pic>
      <p:sp>
        <p:nvSpPr>
          <p:cNvPr id="408" name="Google Shape;408;g2eb6c06d9d6_2_157"/>
          <p:cNvSpPr/>
          <p:nvPr/>
        </p:nvSpPr>
        <p:spPr>
          <a:xfrm rot="5400000">
            <a:off x="11935600" y="1319400"/>
            <a:ext cx="13817600" cy="11130400"/>
          </a:xfrm>
          <a:prstGeom prst="rect">
            <a:avLst/>
          </a:prstGeom>
          <a:solidFill>
            <a:schemeClr val="dk1"/>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409" name="Google Shape;409;g2eb6c06d9d6_2_157"/>
          <p:cNvSpPr/>
          <p:nvPr/>
        </p:nvSpPr>
        <p:spPr>
          <a:xfrm rot="2700000">
            <a:off x="12849795" y="1105259"/>
            <a:ext cx="801011" cy="801011"/>
          </a:xfrm>
          <a:prstGeom prst="rect">
            <a:avLst/>
          </a:prstGeom>
          <a:solidFill>
            <a:schemeClr val="dk1"/>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410" name="Google Shape;410;g2eb6c06d9d6_2_157"/>
          <p:cNvPicPr preferRelativeResize="0"/>
          <p:nvPr/>
        </p:nvPicPr>
        <p:blipFill rotWithShape="1">
          <a:blip r:embed="rId3">
            <a:alphaModFix/>
          </a:blip>
          <a:srcRect l="36405" r="34949"/>
          <a:stretch/>
        </p:blipFill>
        <p:spPr>
          <a:xfrm>
            <a:off x="14325101" y="-1643467"/>
            <a:ext cx="9038603" cy="17056133"/>
          </a:xfrm>
          <a:prstGeom prst="rect">
            <a:avLst/>
          </a:prstGeom>
          <a:noFill/>
          <a:ln>
            <a:noFill/>
          </a:ln>
        </p:spPr>
      </p:pic>
      <p:sp>
        <p:nvSpPr>
          <p:cNvPr id="411" name="Google Shape;411;g2eb6c06d9d6_2_157"/>
          <p:cNvSpPr txBox="1">
            <a:spLocks noGrp="1"/>
          </p:cNvSpPr>
          <p:nvPr>
            <p:ph type="body" idx="2"/>
          </p:nvPr>
        </p:nvSpPr>
        <p:spPr>
          <a:xfrm>
            <a:off x="6354800" y="771533"/>
            <a:ext cx="6336000" cy="1480000"/>
          </a:xfrm>
          <a:prstGeom prst="rect">
            <a:avLst/>
          </a:prstGeom>
          <a:noFill/>
          <a:ln>
            <a:noFill/>
          </a:ln>
        </p:spPr>
        <p:txBody>
          <a:bodyPr spcFirstLastPara="1" wrap="square" lIns="0" tIns="0" rIns="0" bIns="0" anchor="ctr"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ersonal Intro_One-2">
  <p:cSld name="Intro_One-2">
    <p:bg>
      <p:bgPr>
        <a:solidFill>
          <a:schemeClr val="lt1"/>
        </a:solidFill>
        <a:effectLst/>
      </p:bgPr>
    </p:bg>
    <p:spTree>
      <p:nvGrpSpPr>
        <p:cNvPr id="1" name="Shape 412"/>
        <p:cNvGrpSpPr/>
        <p:nvPr/>
      </p:nvGrpSpPr>
      <p:grpSpPr>
        <a:xfrm>
          <a:off x="0" y="0"/>
          <a:ext cx="0" cy="0"/>
          <a:chOff x="0" y="0"/>
          <a:chExt cx="0" cy="0"/>
        </a:xfrm>
      </p:grpSpPr>
      <p:pic>
        <p:nvPicPr>
          <p:cNvPr id="413" name="Google Shape;413;g2eb6c06d9d6_2_179"/>
          <p:cNvPicPr preferRelativeResize="0"/>
          <p:nvPr/>
        </p:nvPicPr>
        <p:blipFill rotWithShape="1">
          <a:blip r:embed="rId2">
            <a:alphaModFix/>
          </a:blip>
          <a:srcRect l="-1250" t="19" r="-1250" b="28"/>
          <a:stretch/>
        </p:blipFill>
        <p:spPr>
          <a:xfrm>
            <a:off x="-2593800" y="0"/>
            <a:ext cx="14058933" cy="13716003"/>
          </a:xfrm>
          <a:prstGeom prst="rect">
            <a:avLst/>
          </a:prstGeom>
          <a:noFill/>
          <a:ln>
            <a:noFill/>
          </a:ln>
        </p:spPr>
      </p:pic>
      <p:sp>
        <p:nvSpPr>
          <p:cNvPr id="414" name="Google Shape;414;g2eb6c06d9d6_2_179"/>
          <p:cNvSpPr>
            <a:spLocks noGrp="1"/>
          </p:cNvSpPr>
          <p:nvPr>
            <p:ph type="pic" idx="2"/>
          </p:nvPr>
        </p:nvSpPr>
        <p:spPr>
          <a:xfrm>
            <a:off x="1076400" y="3483229"/>
            <a:ext cx="6754400" cy="6749600"/>
          </a:xfrm>
          <a:prstGeom prst="ellipse">
            <a:avLst/>
          </a:prstGeom>
          <a:solidFill>
            <a:srgbClr val="BFBFBF"/>
          </a:solidFill>
          <a:ln w="9525" cap="flat" cmpd="sng">
            <a:solidFill>
              <a:schemeClr val="dk2"/>
            </a:solidFill>
            <a:prstDash val="solid"/>
            <a:round/>
            <a:headEnd type="none" w="sm" len="sm"/>
            <a:tailEnd type="none" w="sm" len="sm"/>
          </a:ln>
        </p:spPr>
      </p:sp>
      <p:sp>
        <p:nvSpPr>
          <p:cNvPr id="415" name="Google Shape;415;g2eb6c06d9d6_2_179"/>
          <p:cNvSpPr txBox="1">
            <a:spLocks noGrp="1"/>
          </p:cNvSpPr>
          <p:nvPr>
            <p:ph type="ftr" idx="11"/>
          </p:nvPr>
        </p:nvSpPr>
        <p:spPr>
          <a:xfrm>
            <a:off x="1076403" y="12601067"/>
            <a:ext cx="7466400" cy="732000"/>
          </a:xfrm>
          <a:prstGeom prst="rect">
            <a:avLst/>
          </a:prstGeom>
          <a:noFill/>
          <a:ln>
            <a:noFill/>
          </a:ln>
        </p:spPr>
        <p:txBody>
          <a:bodyPr spcFirstLastPara="1" wrap="square" lIns="243800" tIns="121875" rIns="243800" bIns="121875" anchor="ctr" anchorCtr="0">
            <a:noAutofit/>
          </a:bodyPr>
          <a:lstStyle>
            <a:lvl1pPr lvl="0" algn="l">
              <a:lnSpc>
                <a:spcPct val="100000"/>
              </a:lnSpc>
              <a:spcBef>
                <a:spcPts val="0"/>
              </a:spcBef>
              <a:spcAft>
                <a:spcPts val="0"/>
              </a:spcAft>
              <a:buClr>
                <a:srgbClr val="616161"/>
              </a:buClr>
              <a:buSzPts val="1600"/>
              <a:buNone/>
              <a:defRPr>
                <a:solidFill>
                  <a:srgbClr val="616161"/>
                </a:solidFill>
              </a:defRPr>
            </a:lvl1pPr>
            <a:lvl2pPr lvl="1" algn="l">
              <a:lnSpc>
                <a:spcPct val="100000"/>
              </a:lnSpc>
              <a:spcBef>
                <a:spcPts val="0"/>
              </a:spcBef>
              <a:spcAft>
                <a:spcPts val="0"/>
              </a:spcAft>
              <a:buClr>
                <a:srgbClr val="616161"/>
              </a:buClr>
              <a:buSzPts val="1600"/>
              <a:buNone/>
              <a:defRPr>
                <a:solidFill>
                  <a:srgbClr val="616161"/>
                </a:solidFill>
              </a:defRPr>
            </a:lvl2pPr>
            <a:lvl3pPr lvl="2" algn="l">
              <a:lnSpc>
                <a:spcPct val="100000"/>
              </a:lnSpc>
              <a:spcBef>
                <a:spcPts val="0"/>
              </a:spcBef>
              <a:spcAft>
                <a:spcPts val="0"/>
              </a:spcAft>
              <a:buClr>
                <a:srgbClr val="616161"/>
              </a:buClr>
              <a:buSzPts val="1600"/>
              <a:buNone/>
              <a:defRPr>
                <a:solidFill>
                  <a:srgbClr val="616161"/>
                </a:solidFill>
              </a:defRPr>
            </a:lvl3pPr>
            <a:lvl4pPr lvl="3" algn="l">
              <a:lnSpc>
                <a:spcPct val="100000"/>
              </a:lnSpc>
              <a:spcBef>
                <a:spcPts val="0"/>
              </a:spcBef>
              <a:spcAft>
                <a:spcPts val="0"/>
              </a:spcAft>
              <a:buClr>
                <a:srgbClr val="616161"/>
              </a:buClr>
              <a:buSzPts val="1600"/>
              <a:buNone/>
              <a:defRPr>
                <a:solidFill>
                  <a:srgbClr val="616161"/>
                </a:solidFill>
              </a:defRPr>
            </a:lvl4pPr>
            <a:lvl5pPr lvl="4" algn="l">
              <a:lnSpc>
                <a:spcPct val="100000"/>
              </a:lnSpc>
              <a:spcBef>
                <a:spcPts val="0"/>
              </a:spcBef>
              <a:spcAft>
                <a:spcPts val="0"/>
              </a:spcAft>
              <a:buClr>
                <a:srgbClr val="616161"/>
              </a:buClr>
              <a:buSzPts val="1600"/>
              <a:buNone/>
              <a:defRPr>
                <a:solidFill>
                  <a:srgbClr val="616161"/>
                </a:solidFill>
              </a:defRPr>
            </a:lvl5pPr>
            <a:lvl6pPr lvl="5" algn="l">
              <a:lnSpc>
                <a:spcPct val="100000"/>
              </a:lnSpc>
              <a:spcBef>
                <a:spcPts val="0"/>
              </a:spcBef>
              <a:spcAft>
                <a:spcPts val="0"/>
              </a:spcAft>
              <a:buClr>
                <a:srgbClr val="616161"/>
              </a:buClr>
              <a:buSzPts val="1600"/>
              <a:buNone/>
              <a:defRPr>
                <a:solidFill>
                  <a:srgbClr val="616161"/>
                </a:solidFill>
              </a:defRPr>
            </a:lvl6pPr>
            <a:lvl7pPr lvl="6" algn="l">
              <a:lnSpc>
                <a:spcPct val="100000"/>
              </a:lnSpc>
              <a:spcBef>
                <a:spcPts val="0"/>
              </a:spcBef>
              <a:spcAft>
                <a:spcPts val="0"/>
              </a:spcAft>
              <a:buClr>
                <a:srgbClr val="616161"/>
              </a:buClr>
              <a:buSzPts val="1600"/>
              <a:buNone/>
              <a:defRPr>
                <a:solidFill>
                  <a:srgbClr val="616161"/>
                </a:solidFill>
              </a:defRPr>
            </a:lvl7pPr>
            <a:lvl8pPr lvl="7" algn="l">
              <a:lnSpc>
                <a:spcPct val="100000"/>
              </a:lnSpc>
              <a:spcBef>
                <a:spcPts val="0"/>
              </a:spcBef>
              <a:spcAft>
                <a:spcPts val="0"/>
              </a:spcAft>
              <a:buClr>
                <a:srgbClr val="616161"/>
              </a:buClr>
              <a:buSzPts val="1600"/>
              <a:buNone/>
              <a:defRPr>
                <a:solidFill>
                  <a:srgbClr val="616161"/>
                </a:solidFill>
              </a:defRPr>
            </a:lvl8pPr>
            <a:lvl9pPr lvl="8" algn="l">
              <a:lnSpc>
                <a:spcPct val="100000"/>
              </a:lnSpc>
              <a:spcBef>
                <a:spcPts val="0"/>
              </a:spcBef>
              <a:spcAft>
                <a:spcPts val="0"/>
              </a:spcAft>
              <a:buClr>
                <a:srgbClr val="616161"/>
              </a:buClr>
              <a:buSzPts val="1600"/>
              <a:buNone/>
              <a:defRPr>
                <a:solidFill>
                  <a:srgbClr val="616161"/>
                </a:solidFill>
              </a:defRPr>
            </a:lvl9pPr>
          </a:lstStyle>
          <a:p>
            <a:r>
              <a:rPr lang="en-US"/>
              <a:t>Professional Services FY25 Offsite</a:t>
            </a:r>
            <a:endParaRPr/>
          </a:p>
        </p:txBody>
      </p:sp>
      <p:grpSp>
        <p:nvGrpSpPr>
          <p:cNvPr id="416" name="Google Shape;416;g2eb6c06d9d6_2_179"/>
          <p:cNvGrpSpPr/>
          <p:nvPr/>
        </p:nvGrpSpPr>
        <p:grpSpPr>
          <a:xfrm>
            <a:off x="12683904" y="6167669"/>
            <a:ext cx="1843664" cy="48768"/>
            <a:chOff x="3842851" y="2453321"/>
            <a:chExt cx="691374" cy="18288"/>
          </a:xfrm>
        </p:grpSpPr>
        <p:sp>
          <p:nvSpPr>
            <p:cNvPr id="417" name="Google Shape;417;g2eb6c06d9d6_2_179"/>
            <p:cNvSpPr/>
            <p:nvPr/>
          </p:nvSpPr>
          <p:spPr>
            <a:xfrm rot="-5400000">
              <a:off x="3948936" y="2347236"/>
              <a:ext cx="18288" cy="230458"/>
            </a:xfrm>
            <a:prstGeom prst="rect">
              <a:avLst/>
            </a:prstGeom>
            <a:solidFill>
              <a:schemeClr val="accent1"/>
            </a:solidFill>
            <a:ln>
              <a:noFill/>
            </a:ln>
          </p:spPr>
          <p:txBody>
            <a:bodyPr spcFirstLastPara="1" wrap="square" lIns="243800" tIns="0" rIns="243800" bIns="121875" anchor="t" anchorCtr="0">
              <a:noAutofit/>
            </a:bodyPr>
            <a:lstStyle/>
            <a:p>
              <a:pPr marL="241300" marR="0" lvl="0" indent="-241300" algn="l"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418" name="Google Shape;418;g2eb6c06d9d6_2_179"/>
            <p:cNvSpPr/>
            <p:nvPr/>
          </p:nvSpPr>
          <p:spPr>
            <a:xfrm rot="-5400000">
              <a:off x="4179394" y="2347236"/>
              <a:ext cx="18288" cy="230458"/>
            </a:xfrm>
            <a:prstGeom prst="rect">
              <a:avLst/>
            </a:prstGeom>
            <a:solidFill>
              <a:schemeClr val="accent1"/>
            </a:solidFill>
            <a:ln>
              <a:noFill/>
            </a:ln>
          </p:spPr>
          <p:txBody>
            <a:bodyPr spcFirstLastPara="1" wrap="square" lIns="243800" tIns="0" rIns="243800" bIns="121875" anchor="t" anchorCtr="0">
              <a:noAutofit/>
            </a:bodyPr>
            <a:lstStyle/>
            <a:p>
              <a:pPr marL="241300" marR="0" lvl="0" indent="-241300" algn="l"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419" name="Google Shape;419;g2eb6c06d9d6_2_179"/>
            <p:cNvSpPr/>
            <p:nvPr/>
          </p:nvSpPr>
          <p:spPr>
            <a:xfrm rot="-5400000">
              <a:off x="4409852" y="2347236"/>
              <a:ext cx="18288" cy="230458"/>
            </a:xfrm>
            <a:prstGeom prst="rect">
              <a:avLst/>
            </a:prstGeom>
            <a:solidFill>
              <a:schemeClr val="accent1"/>
            </a:solidFill>
            <a:ln>
              <a:noFill/>
            </a:ln>
          </p:spPr>
          <p:txBody>
            <a:bodyPr spcFirstLastPara="1" wrap="square" lIns="243800" tIns="0" rIns="243800" bIns="121875" anchor="t" anchorCtr="0">
              <a:noAutofit/>
            </a:bodyPr>
            <a:lstStyle/>
            <a:p>
              <a:pPr marL="241300" marR="0" lvl="0" indent="-241300" algn="l"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sp>
        <p:nvSpPr>
          <p:cNvPr id="420" name="Google Shape;420;g2eb6c06d9d6_2_179"/>
          <p:cNvSpPr txBox="1">
            <a:spLocks noGrp="1"/>
          </p:cNvSpPr>
          <p:nvPr>
            <p:ph type="sldNum" idx="12"/>
          </p:nvPr>
        </p:nvSpPr>
        <p:spPr>
          <a:xfrm>
            <a:off x="23262800" y="12666267"/>
            <a:ext cx="1124000" cy="796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421" name="Google Shape;421;g2eb6c06d9d6_2_179"/>
          <p:cNvSpPr txBox="1">
            <a:spLocks noGrp="1"/>
          </p:cNvSpPr>
          <p:nvPr>
            <p:ph type="body" idx="1"/>
          </p:nvPr>
        </p:nvSpPr>
        <p:spPr>
          <a:xfrm>
            <a:off x="12683067" y="4826867"/>
            <a:ext cx="10579200" cy="1389600"/>
          </a:xfrm>
          <a:prstGeom prst="rect">
            <a:avLst/>
          </a:prstGeom>
          <a:noFill/>
          <a:ln>
            <a:noFill/>
          </a:ln>
        </p:spPr>
        <p:txBody>
          <a:bodyPr spcFirstLastPara="1" wrap="square" lIns="0" tIns="0" rIns="0" bIns="0" anchor="t" anchorCtr="0">
            <a:noAutofit/>
          </a:bodyPr>
          <a:lstStyle>
            <a:lvl1pPr marL="457200" marR="0" lvl="0" indent="-704850" algn="l">
              <a:lnSpc>
                <a:spcPct val="100000"/>
              </a:lnSpc>
              <a:spcBef>
                <a:spcPts val="1600"/>
              </a:spcBef>
              <a:spcAft>
                <a:spcPts val="0"/>
              </a:spcAft>
              <a:buClr>
                <a:schemeClr val="dk1"/>
              </a:buClr>
              <a:buSzPts val="7500"/>
              <a:buFont typeface="Montserrat"/>
              <a:buChar char="•"/>
              <a:defRPr sz="7500" b="0" i="0" u="none" strike="noStrike" cap="none">
                <a:latin typeface="Montserrat"/>
                <a:ea typeface="Montserrat"/>
                <a:cs typeface="Montserrat"/>
                <a:sym typeface="Montserrat"/>
              </a:defRPr>
            </a:lvl1pPr>
            <a:lvl2pPr marL="914400" marR="0" lvl="1" indent="-463550" algn="l">
              <a:lnSpc>
                <a:spcPct val="100000"/>
              </a:lnSpc>
              <a:spcBef>
                <a:spcPts val="1600"/>
              </a:spcBef>
              <a:spcAft>
                <a:spcPts val="0"/>
              </a:spcAft>
              <a:buClr>
                <a:schemeClr val="dk1"/>
              </a:buClr>
              <a:buSzPts val="3700"/>
              <a:buFont typeface="Montserrat"/>
              <a:buChar char="‒"/>
              <a:defRPr b="0" i="0" u="none" strike="noStrike" cap="none">
                <a:latin typeface="Montserrat"/>
                <a:ea typeface="Montserrat"/>
                <a:cs typeface="Montserrat"/>
                <a:sym typeface="Montserrat"/>
              </a:defRPr>
            </a:lvl2pPr>
            <a:lvl3pPr marL="1371600" marR="0" lvl="2" indent="-431800" algn="l">
              <a:lnSpc>
                <a:spcPct val="100000"/>
              </a:lnSpc>
              <a:spcBef>
                <a:spcPts val="1600"/>
              </a:spcBef>
              <a:spcAft>
                <a:spcPts val="0"/>
              </a:spcAft>
              <a:buClr>
                <a:schemeClr val="dk1"/>
              </a:buClr>
              <a:buSzPts val="3200"/>
              <a:buFont typeface="Montserrat"/>
              <a:buChar char="•"/>
              <a:defRPr sz="3200" b="0" i="0" u="none" strike="noStrike" cap="none">
                <a:latin typeface="Montserrat"/>
                <a:ea typeface="Montserrat"/>
                <a:cs typeface="Montserrat"/>
                <a:sym typeface="Montserrat"/>
              </a:defRPr>
            </a:lvl3pPr>
            <a:lvl4pPr marL="1828800" marR="0" lvl="3" indent="-431800" algn="l">
              <a:lnSpc>
                <a:spcPct val="100000"/>
              </a:lnSpc>
              <a:spcBef>
                <a:spcPts val="1600"/>
              </a:spcBef>
              <a:spcAft>
                <a:spcPts val="0"/>
              </a:spcAft>
              <a:buClr>
                <a:schemeClr val="dk1"/>
              </a:buClr>
              <a:buSzPts val="3200"/>
              <a:buFont typeface="Montserrat"/>
              <a:buChar char="–"/>
              <a:defRPr sz="3200" b="0" i="0" u="none" strike="noStrike" cap="none">
                <a:solidFill>
                  <a:schemeClr val="dk1"/>
                </a:solidFill>
                <a:latin typeface="Montserrat"/>
                <a:ea typeface="Montserrat"/>
                <a:cs typeface="Montserrat"/>
                <a:sym typeface="Montserrat"/>
              </a:defRPr>
            </a:lvl4pPr>
            <a:lvl5pPr marL="2286000" marR="0" lvl="4" indent="-400050" algn="l">
              <a:lnSpc>
                <a:spcPct val="100000"/>
              </a:lnSpc>
              <a:spcBef>
                <a:spcPts val="7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5pPr>
            <a:lvl6pPr marL="2743200" marR="0" lvl="5" indent="-400050" algn="l">
              <a:lnSpc>
                <a:spcPct val="100000"/>
              </a:lnSpc>
              <a:spcBef>
                <a:spcPts val="800"/>
              </a:spcBef>
              <a:spcAft>
                <a:spcPts val="0"/>
              </a:spcAft>
              <a:buSzPts val="2700"/>
              <a:buFont typeface="Montserrat"/>
              <a:buChar char="•"/>
              <a:defRPr sz="2700" b="0" i="0" u="none" strike="noStrike" cap="none">
                <a:latin typeface="Montserrat"/>
                <a:ea typeface="Montserrat"/>
                <a:cs typeface="Montserrat"/>
                <a:sym typeface="Montserrat"/>
              </a:defRPr>
            </a:lvl6pPr>
            <a:lvl7pPr marL="3200400" marR="0" lvl="6" indent="-361950" algn="l">
              <a:lnSpc>
                <a:spcPct val="100000"/>
              </a:lnSpc>
              <a:spcBef>
                <a:spcPts val="800"/>
              </a:spcBef>
              <a:spcAft>
                <a:spcPts val="0"/>
              </a:spcAft>
              <a:buSzPts val="2100"/>
              <a:buFont typeface="Montserrat"/>
              <a:buChar char="•"/>
              <a:defRPr sz="2100" b="0" i="0" u="none" strike="noStrike" cap="none">
                <a:latin typeface="Montserrat"/>
                <a:ea typeface="Montserrat"/>
                <a:cs typeface="Montserrat"/>
                <a:sym typeface="Montserrat"/>
              </a:defRPr>
            </a:lvl7pPr>
            <a:lvl8pPr marL="3657600" marR="0" lvl="7" indent="-361950" algn="l">
              <a:lnSpc>
                <a:spcPct val="100000"/>
              </a:lnSpc>
              <a:spcBef>
                <a:spcPts val="800"/>
              </a:spcBef>
              <a:spcAft>
                <a:spcPts val="0"/>
              </a:spcAft>
              <a:buSzPts val="2100"/>
              <a:buFont typeface="Montserrat"/>
              <a:buChar char="•"/>
              <a:defRPr sz="2100" b="0" i="0" u="none" strike="noStrike" cap="none">
                <a:latin typeface="Montserrat"/>
                <a:ea typeface="Montserrat"/>
                <a:cs typeface="Montserrat"/>
                <a:sym typeface="Montserrat"/>
              </a:defRPr>
            </a:lvl8pPr>
            <a:lvl9pPr marL="4114800" marR="0" lvl="8" indent="-361950" algn="l">
              <a:lnSpc>
                <a:spcPct val="100000"/>
              </a:lnSpc>
              <a:spcBef>
                <a:spcPts val="800"/>
              </a:spcBef>
              <a:spcAft>
                <a:spcPts val="0"/>
              </a:spcAft>
              <a:buSzPts val="2100"/>
              <a:buFont typeface="Montserrat"/>
              <a:buChar char="•"/>
              <a:defRPr sz="2100" b="0" i="0" u="none" strike="noStrike" cap="none">
                <a:latin typeface="Montserrat"/>
                <a:ea typeface="Montserrat"/>
                <a:cs typeface="Montserrat"/>
                <a:sym typeface="Montserrat"/>
              </a:defRPr>
            </a:lvl9pPr>
          </a:lstStyle>
          <a:p>
            <a:endParaRPr/>
          </a:p>
        </p:txBody>
      </p:sp>
      <p:sp>
        <p:nvSpPr>
          <p:cNvPr id="422" name="Google Shape;422;g2eb6c06d9d6_2_179"/>
          <p:cNvSpPr txBox="1">
            <a:spLocks noGrp="1"/>
          </p:cNvSpPr>
          <p:nvPr>
            <p:ph type="body" idx="3"/>
          </p:nvPr>
        </p:nvSpPr>
        <p:spPr>
          <a:xfrm>
            <a:off x="12683067" y="6216467"/>
            <a:ext cx="10579200" cy="1389600"/>
          </a:xfrm>
          <a:prstGeom prst="rect">
            <a:avLst/>
          </a:prstGeom>
          <a:noFill/>
          <a:ln>
            <a:noFill/>
          </a:ln>
        </p:spPr>
        <p:txBody>
          <a:bodyPr spcFirstLastPara="1" wrap="square" lIns="0" tIns="0" rIns="0" bIns="0" anchor="t" anchorCtr="0">
            <a:noAutofit/>
          </a:bodyPr>
          <a:lstStyle>
            <a:lvl1pPr marL="457200" marR="0" lvl="0" indent="-565150" algn="l">
              <a:lnSpc>
                <a:spcPct val="100000"/>
              </a:lnSpc>
              <a:spcBef>
                <a:spcPts val="1600"/>
              </a:spcBef>
              <a:spcAft>
                <a:spcPts val="0"/>
              </a:spcAft>
              <a:buClr>
                <a:schemeClr val="dk1"/>
              </a:buClr>
              <a:buSzPts val="5300"/>
              <a:buFont typeface="Montserrat"/>
              <a:buChar char="•"/>
              <a:defRPr sz="5300" b="0" i="0" u="none" strike="noStrike" cap="none">
                <a:latin typeface="Montserrat"/>
                <a:ea typeface="Montserrat"/>
                <a:cs typeface="Montserrat"/>
                <a:sym typeface="Montserrat"/>
              </a:defRPr>
            </a:lvl1pPr>
            <a:lvl2pPr marL="914400" marR="0" lvl="1" indent="-463550" algn="l">
              <a:lnSpc>
                <a:spcPct val="100000"/>
              </a:lnSpc>
              <a:spcBef>
                <a:spcPts val="1600"/>
              </a:spcBef>
              <a:spcAft>
                <a:spcPts val="0"/>
              </a:spcAft>
              <a:buClr>
                <a:schemeClr val="dk1"/>
              </a:buClr>
              <a:buSzPts val="3700"/>
              <a:buFont typeface="Montserrat"/>
              <a:buChar char="‒"/>
              <a:defRPr b="0" i="0" u="none" strike="noStrike" cap="none">
                <a:latin typeface="Montserrat"/>
                <a:ea typeface="Montserrat"/>
                <a:cs typeface="Montserrat"/>
                <a:sym typeface="Montserrat"/>
              </a:defRPr>
            </a:lvl2pPr>
            <a:lvl3pPr marL="1371600" marR="0" lvl="2" indent="-431800" algn="l">
              <a:lnSpc>
                <a:spcPct val="100000"/>
              </a:lnSpc>
              <a:spcBef>
                <a:spcPts val="1600"/>
              </a:spcBef>
              <a:spcAft>
                <a:spcPts val="0"/>
              </a:spcAft>
              <a:buClr>
                <a:schemeClr val="dk1"/>
              </a:buClr>
              <a:buSzPts val="3200"/>
              <a:buFont typeface="Montserrat"/>
              <a:buChar char="•"/>
              <a:defRPr sz="3200" b="0" i="0" u="none" strike="noStrike" cap="none">
                <a:latin typeface="Montserrat"/>
                <a:ea typeface="Montserrat"/>
                <a:cs typeface="Montserrat"/>
                <a:sym typeface="Montserrat"/>
              </a:defRPr>
            </a:lvl3pPr>
            <a:lvl4pPr marL="1828800" marR="0" lvl="3" indent="-431800" algn="l">
              <a:lnSpc>
                <a:spcPct val="100000"/>
              </a:lnSpc>
              <a:spcBef>
                <a:spcPts val="1600"/>
              </a:spcBef>
              <a:spcAft>
                <a:spcPts val="0"/>
              </a:spcAft>
              <a:buClr>
                <a:schemeClr val="dk1"/>
              </a:buClr>
              <a:buSzPts val="3200"/>
              <a:buFont typeface="Montserrat"/>
              <a:buChar char="–"/>
              <a:defRPr sz="3200" b="0" i="0" u="none" strike="noStrike" cap="none">
                <a:solidFill>
                  <a:schemeClr val="dk1"/>
                </a:solidFill>
                <a:latin typeface="Montserrat"/>
                <a:ea typeface="Montserrat"/>
                <a:cs typeface="Montserrat"/>
                <a:sym typeface="Montserrat"/>
              </a:defRPr>
            </a:lvl4pPr>
            <a:lvl5pPr marL="2286000" marR="0" lvl="4" indent="-400050" algn="l">
              <a:lnSpc>
                <a:spcPct val="100000"/>
              </a:lnSpc>
              <a:spcBef>
                <a:spcPts val="7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5pPr>
            <a:lvl6pPr marL="2743200" marR="0" lvl="5" indent="-400050" algn="l">
              <a:lnSpc>
                <a:spcPct val="100000"/>
              </a:lnSpc>
              <a:spcBef>
                <a:spcPts val="800"/>
              </a:spcBef>
              <a:spcAft>
                <a:spcPts val="0"/>
              </a:spcAft>
              <a:buSzPts val="2700"/>
              <a:buFont typeface="Montserrat"/>
              <a:buChar char="•"/>
              <a:defRPr sz="2700" b="0" i="0" u="none" strike="noStrike" cap="none">
                <a:latin typeface="Montserrat"/>
                <a:ea typeface="Montserrat"/>
                <a:cs typeface="Montserrat"/>
                <a:sym typeface="Montserrat"/>
              </a:defRPr>
            </a:lvl6pPr>
            <a:lvl7pPr marL="3200400" marR="0" lvl="6" indent="-361950" algn="l">
              <a:lnSpc>
                <a:spcPct val="100000"/>
              </a:lnSpc>
              <a:spcBef>
                <a:spcPts val="800"/>
              </a:spcBef>
              <a:spcAft>
                <a:spcPts val="0"/>
              </a:spcAft>
              <a:buSzPts val="2100"/>
              <a:buFont typeface="Montserrat"/>
              <a:buChar char="•"/>
              <a:defRPr sz="2100" b="0" i="0" u="none" strike="noStrike" cap="none">
                <a:latin typeface="Montserrat"/>
                <a:ea typeface="Montserrat"/>
                <a:cs typeface="Montserrat"/>
                <a:sym typeface="Montserrat"/>
              </a:defRPr>
            </a:lvl7pPr>
            <a:lvl8pPr marL="3657600" marR="0" lvl="7" indent="-361950" algn="l">
              <a:lnSpc>
                <a:spcPct val="100000"/>
              </a:lnSpc>
              <a:spcBef>
                <a:spcPts val="800"/>
              </a:spcBef>
              <a:spcAft>
                <a:spcPts val="0"/>
              </a:spcAft>
              <a:buSzPts val="2100"/>
              <a:buFont typeface="Montserrat"/>
              <a:buChar char="•"/>
              <a:defRPr sz="2100" b="0" i="0" u="none" strike="noStrike" cap="none">
                <a:latin typeface="Montserrat"/>
                <a:ea typeface="Montserrat"/>
                <a:cs typeface="Montserrat"/>
                <a:sym typeface="Montserrat"/>
              </a:defRPr>
            </a:lvl8pPr>
            <a:lvl9pPr marL="4114800" marR="0" lvl="8" indent="-361950" algn="l">
              <a:lnSpc>
                <a:spcPct val="100000"/>
              </a:lnSpc>
              <a:spcBef>
                <a:spcPts val="800"/>
              </a:spcBef>
              <a:spcAft>
                <a:spcPts val="0"/>
              </a:spcAft>
              <a:buSzPts val="2100"/>
              <a:buFont typeface="Montserrat"/>
              <a:buChar char="•"/>
              <a:defRPr sz="2100" b="0" i="0" u="none" strike="noStrike" cap="none">
                <a:latin typeface="Montserrat"/>
                <a:ea typeface="Montserrat"/>
                <a:cs typeface="Montserrat"/>
                <a:sym typeface="Montserrat"/>
              </a:defRPr>
            </a:lvl9pPr>
          </a:lstStyle>
          <a:p>
            <a:endParaRPr/>
          </a:p>
        </p:txBody>
      </p:sp>
      <p:sp>
        <p:nvSpPr>
          <p:cNvPr id="423" name="Google Shape;423;g2eb6c06d9d6_2_179"/>
          <p:cNvSpPr txBox="1">
            <a:spLocks noGrp="1"/>
          </p:cNvSpPr>
          <p:nvPr>
            <p:ph type="body" idx="4"/>
          </p:nvPr>
        </p:nvSpPr>
        <p:spPr>
          <a:xfrm>
            <a:off x="12683067" y="7640667"/>
            <a:ext cx="10579200" cy="13896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dk1"/>
              </a:buClr>
              <a:buSzPts val="3700"/>
              <a:buFont typeface="Montserrat"/>
              <a:buChar char="•"/>
              <a:defRPr b="0" i="0" u="none" strike="noStrike" cap="none">
                <a:latin typeface="Montserrat"/>
                <a:ea typeface="Montserrat"/>
                <a:cs typeface="Montserrat"/>
                <a:sym typeface="Montserrat"/>
              </a:defRPr>
            </a:lvl1pPr>
            <a:lvl2pPr marL="914400" marR="0" lvl="1" indent="-463550" algn="l">
              <a:lnSpc>
                <a:spcPct val="100000"/>
              </a:lnSpc>
              <a:spcBef>
                <a:spcPts val="1600"/>
              </a:spcBef>
              <a:spcAft>
                <a:spcPts val="0"/>
              </a:spcAft>
              <a:buClr>
                <a:schemeClr val="dk1"/>
              </a:buClr>
              <a:buSzPts val="3700"/>
              <a:buFont typeface="Montserrat"/>
              <a:buChar char="‒"/>
              <a:defRPr b="0" i="0" u="none" strike="noStrike" cap="none">
                <a:latin typeface="Montserrat"/>
                <a:ea typeface="Montserrat"/>
                <a:cs typeface="Montserrat"/>
                <a:sym typeface="Montserrat"/>
              </a:defRPr>
            </a:lvl2pPr>
            <a:lvl3pPr marL="1371600" marR="0" lvl="2" indent="-431800" algn="l">
              <a:lnSpc>
                <a:spcPct val="100000"/>
              </a:lnSpc>
              <a:spcBef>
                <a:spcPts val="1600"/>
              </a:spcBef>
              <a:spcAft>
                <a:spcPts val="0"/>
              </a:spcAft>
              <a:buClr>
                <a:schemeClr val="dk1"/>
              </a:buClr>
              <a:buSzPts val="3200"/>
              <a:buFont typeface="Montserrat"/>
              <a:buChar char="•"/>
              <a:defRPr sz="3200" b="0" i="0" u="none" strike="noStrike" cap="none">
                <a:latin typeface="Montserrat"/>
                <a:ea typeface="Montserrat"/>
                <a:cs typeface="Montserrat"/>
                <a:sym typeface="Montserrat"/>
              </a:defRPr>
            </a:lvl3pPr>
            <a:lvl4pPr marL="1828800" marR="0" lvl="3" indent="-431800" algn="l">
              <a:lnSpc>
                <a:spcPct val="100000"/>
              </a:lnSpc>
              <a:spcBef>
                <a:spcPts val="1600"/>
              </a:spcBef>
              <a:spcAft>
                <a:spcPts val="0"/>
              </a:spcAft>
              <a:buClr>
                <a:schemeClr val="dk1"/>
              </a:buClr>
              <a:buSzPts val="3200"/>
              <a:buFont typeface="Montserrat"/>
              <a:buChar char="–"/>
              <a:defRPr sz="3200" b="0" i="0" u="none" strike="noStrike" cap="none">
                <a:solidFill>
                  <a:schemeClr val="dk1"/>
                </a:solidFill>
                <a:latin typeface="Montserrat"/>
                <a:ea typeface="Montserrat"/>
                <a:cs typeface="Montserrat"/>
                <a:sym typeface="Montserrat"/>
              </a:defRPr>
            </a:lvl4pPr>
            <a:lvl5pPr marL="2286000" marR="0" lvl="4" indent="-400050" algn="l">
              <a:lnSpc>
                <a:spcPct val="100000"/>
              </a:lnSpc>
              <a:spcBef>
                <a:spcPts val="7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5pPr>
            <a:lvl6pPr marL="2743200" marR="0" lvl="5" indent="-400050" algn="l">
              <a:lnSpc>
                <a:spcPct val="100000"/>
              </a:lnSpc>
              <a:spcBef>
                <a:spcPts val="800"/>
              </a:spcBef>
              <a:spcAft>
                <a:spcPts val="0"/>
              </a:spcAft>
              <a:buSzPts val="2700"/>
              <a:buFont typeface="Montserrat"/>
              <a:buChar char="•"/>
              <a:defRPr sz="2700" b="0" i="0" u="none" strike="noStrike" cap="none">
                <a:latin typeface="Montserrat"/>
                <a:ea typeface="Montserrat"/>
                <a:cs typeface="Montserrat"/>
                <a:sym typeface="Montserrat"/>
              </a:defRPr>
            </a:lvl6pPr>
            <a:lvl7pPr marL="3200400" marR="0" lvl="6" indent="-361950" algn="l">
              <a:lnSpc>
                <a:spcPct val="100000"/>
              </a:lnSpc>
              <a:spcBef>
                <a:spcPts val="800"/>
              </a:spcBef>
              <a:spcAft>
                <a:spcPts val="0"/>
              </a:spcAft>
              <a:buSzPts val="2100"/>
              <a:buFont typeface="Montserrat"/>
              <a:buChar char="•"/>
              <a:defRPr sz="2100" b="0" i="0" u="none" strike="noStrike" cap="none">
                <a:latin typeface="Montserrat"/>
                <a:ea typeface="Montserrat"/>
                <a:cs typeface="Montserrat"/>
                <a:sym typeface="Montserrat"/>
              </a:defRPr>
            </a:lvl7pPr>
            <a:lvl8pPr marL="3657600" marR="0" lvl="7" indent="-361950" algn="l">
              <a:lnSpc>
                <a:spcPct val="100000"/>
              </a:lnSpc>
              <a:spcBef>
                <a:spcPts val="800"/>
              </a:spcBef>
              <a:spcAft>
                <a:spcPts val="0"/>
              </a:spcAft>
              <a:buSzPts val="2100"/>
              <a:buFont typeface="Montserrat"/>
              <a:buChar char="•"/>
              <a:defRPr sz="2100" b="0" i="0" u="none" strike="noStrike" cap="none">
                <a:latin typeface="Montserrat"/>
                <a:ea typeface="Montserrat"/>
                <a:cs typeface="Montserrat"/>
                <a:sym typeface="Montserrat"/>
              </a:defRPr>
            </a:lvl8pPr>
            <a:lvl9pPr marL="4114800" marR="0" lvl="8" indent="-361950" algn="l">
              <a:lnSpc>
                <a:spcPct val="100000"/>
              </a:lnSpc>
              <a:spcBef>
                <a:spcPts val="800"/>
              </a:spcBef>
              <a:spcAft>
                <a:spcPts val="0"/>
              </a:spcAft>
              <a:buSzPts val="2100"/>
              <a:buFont typeface="Montserrat"/>
              <a:buChar char="•"/>
              <a:defRPr sz="2100" b="0" i="0" u="none" strike="noStrike" cap="none">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ersonal Intro_Two">
  <p:cSld name="Intro_Two">
    <p:bg>
      <p:bgPr>
        <a:solidFill>
          <a:schemeClr val="dk1"/>
        </a:solidFill>
        <a:effectLst/>
      </p:bgPr>
    </p:bg>
    <p:spTree>
      <p:nvGrpSpPr>
        <p:cNvPr id="1" name="Shape 424"/>
        <p:cNvGrpSpPr/>
        <p:nvPr/>
      </p:nvGrpSpPr>
      <p:grpSpPr>
        <a:xfrm>
          <a:off x="0" y="0"/>
          <a:ext cx="0" cy="0"/>
          <a:chOff x="0" y="0"/>
          <a:chExt cx="0" cy="0"/>
        </a:xfrm>
      </p:grpSpPr>
      <p:pic>
        <p:nvPicPr>
          <p:cNvPr id="425" name="Google Shape;425;g2eb6c06d9d6_2_191"/>
          <p:cNvPicPr preferRelativeResize="0"/>
          <p:nvPr/>
        </p:nvPicPr>
        <p:blipFill rotWithShape="1">
          <a:blip r:embed="rId2">
            <a:alphaModFix/>
          </a:blip>
          <a:srcRect l="-2476" t="-2453" r="-2476" b="-2452"/>
          <a:stretch/>
        </p:blipFill>
        <p:spPr>
          <a:xfrm>
            <a:off x="3501000" y="995800"/>
            <a:ext cx="5571661" cy="5571667"/>
          </a:xfrm>
          <a:prstGeom prst="rect">
            <a:avLst/>
          </a:prstGeom>
          <a:noFill/>
          <a:ln>
            <a:noFill/>
          </a:ln>
        </p:spPr>
      </p:pic>
      <p:pic>
        <p:nvPicPr>
          <p:cNvPr id="426" name="Google Shape;426;g2eb6c06d9d6_2_191"/>
          <p:cNvPicPr preferRelativeResize="0"/>
          <p:nvPr/>
        </p:nvPicPr>
        <p:blipFill rotWithShape="1">
          <a:blip r:embed="rId3">
            <a:alphaModFix/>
          </a:blip>
          <a:srcRect l="-1451" t="-2476" r="-1461" b="-2476"/>
          <a:stretch/>
        </p:blipFill>
        <p:spPr>
          <a:xfrm>
            <a:off x="15337400" y="995800"/>
            <a:ext cx="5571667" cy="5571664"/>
          </a:xfrm>
          <a:prstGeom prst="rect">
            <a:avLst/>
          </a:prstGeom>
          <a:noFill/>
          <a:ln>
            <a:noFill/>
          </a:ln>
        </p:spPr>
      </p:pic>
      <p:sp>
        <p:nvSpPr>
          <p:cNvPr id="427" name="Google Shape;427;g2eb6c06d9d6_2_191"/>
          <p:cNvSpPr/>
          <p:nvPr/>
        </p:nvSpPr>
        <p:spPr>
          <a:xfrm>
            <a:off x="4628773" y="2126776"/>
            <a:ext cx="3292000" cy="32920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428" name="Google Shape;428;g2eb6c06d9d6_2_191"/>
          <p:cNvSpPr/>
          <p:nvPr/>
        </p:nvSpPr>
        <p:spPr>
          <a:xfrm>
            <a:off x="16440832" y="2126776"/>
            <a:ext cx="3292000" cy="32920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429" name="Google Shape;429;g2eb6c06d9d6_2_191"/>
          <p:cNvSpPr>
            <a:spLocks noGrp="1"/>
          </p:cNvSpPr>
          <p:nvPr>
            <p:ph type="pic" idx="2"/>
          </p:nvPr>
        </p:nvSpPr>
        <p:spPr>
          <a:xfrm>
            <a:off x="16440832" y="2129155"/>
            <a:ext cx="3292000" cy="3289600"/>
          </a:xfrm>
          <a:prstGeom prst="ellipse">
            <a:avLst/>
          </a:prstGeom>
          <a:solidFill>
            <a:srgbClr val="BFBFBF"/>
          </a:solidFill>
          <a:ln w="38100" cap="flat" cmpd="sng">
            <a:solidFill>
              <a:schemeClr val="lt1"/>
            </a:solidFill>
            <a:prstDash val="solid"/>
            <a:round/>
            <a:headEnd type="none" w="sm" len="sm"/>
            <a:tailEnd type="none" w="sm" len="sm"/>
          </a:ln>
        </p:spPr>
      </p:sp>
      <p:sp>
        <p:nvSpPr>
          <p:cNvPr id="430" name="Google Shape;430;g2eb6c06d9d6_2_191"/>
          <p:cNvSpPr>
            <a:spLocks noGrp="1"/>
          </p:cNvSpPr>
          <p:nvPr>
            <p:ph type="pic" idx="3"/>
          </p:nvPr>
        </p:nvSpPr>
        <p:spPr>
          <a:xfrm>
            <a:off x="4628773" y="2129155"/>
            <a:ext cx="3292000" cy="3289600"/>
          </a:xfrm>
          <a:prstGeom prst="ellipse">
            <a:avLst/>
          </a:prstGeom>
          <a:solidFill>
            <a:srgbClr val="BFBFBF"/>
          </a:solidFill>
          <a:ln w="38100" cap="flat" cmpd="sng">
            <a:solidFill>
              <a:schemeClr val="lt1"/>
            </a:solidFill>
            <a:prstDash val="solid"/>
            <a:round/>
            <a:headEnd type="none" w="sm" len="sm"/>
            <a:tailEnd type="none" w="sm" len="sm"/>
          </a:ln>
        </p:spPr>
      </p:sp>
      <p:sp>
        <p:nvSpPr>
          <p:cNvPr id="431" name="Google Shape;431;g2eb6c06d9d6_2_191"/>
          <p:cNvSpPr txBox="1">
            <a:spLocks noGrp="1"/>
          </p:cNvSpPr>
          <p:nvPr>
            <p:ph type="ftr" idx="11"/>
          </p:nvPr>
        </p:nvSpPr>
        <p:spPr>
          <a:xfrm>
            <a:off x="1076403" y="12601064"/>
            <a:ext cx="7466400" cy="820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lt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endParaRPr/>
          </a:p>
        </p:txBody>
      </p:sp>
      <p:sp>
        <p:nvSpPr>
          <p:cNvPr id="432" name="Google Shape;432;g2eb6c06d9d6_2_191"/>
          <p:cNvSpPr txBox="1">
            <a:spLocks noGrp="1"/>
          </p:cNvSpPr>
          <p:nvPr>
            <p:ph type="body" idx="1"/>
          </p:nvPr>
        </p:nvSpPr>
        <p:spPr>
          <a:xfrm>
            <a:off x="1397893" y="6515917"/>
            <a:ext cx="9753600" cy="1097280"/>
          </a:xfrm>
          <a:prstGeom prst="rect">
            <a:avLst/>
          </a:prstGeom>
          <a:noFill/>
          <a:ln>
            <a:noFill/>
          </a:ln>
        </p:spPr>
        <p:txBody>
          <a:bodyPr spcFirstLastPara="1" wrap="square" lIns="243800" tIns="121875" rIns="243800" bIns="121875" anchor="t" anchorCtr="0">
            <a:noAutofit/>
          </a:bodyPr>
          <a:lstStyle>
            <a:lvl1pPr marL="457200" lvl="0" indent="-228600" algn="ctr">
              <a:lnSpc>
                <a:spcPct val="100000"/>
              </a:lnSpc>
              <a:spcBef>
                <a:spcPts val="1600"/>
              </a:spcBef>
              <a:spcAft>
                <a:spcPts val="0"/>
              </a:spcAft>
              <a:buSzPts val="5300"/>
              <a:buFont typeface="Arial"/>
              <a:buNone/>
              <a:defRPr sz="5300" b="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433" name="Google Shape;433;g2eb6c06d9d6_2_191"/>
          <p:cNvSpPr txBox="1">
            <a:spLocks noGrp="1"/>
          </p:cNvSpPr>
          <p:nvPr>
            <p:ph type="body" idx="4"/>
          </p:nvPr>
        </p:nvSpPr>
        <p:spPr>
          <a:xfrm>
            <a:off x="1397893" y="7822171"/>
            <a:ext cx="9753600" cy="902811"/>
          </a:xfrm>
          <a:prstGeom prst="rect">
            <a:avLst/>
          </a:prstGeom>
          <a:noFill/>
          <a:ln>
            <a:noFill/>
          </a:ln>
        </p:spPr>
        <p:txBody>
          <a:bodyPr spcFirstLastPara="1" wrap="square" lIns="243800" tIns="121875" rIns="243800" bIns="121875" anchor="t" anchorCtr="0">
            <a:spAutoFit/>
          </a:bodyPr>
          <a:lstStyle>
            <a:lvl1pPr marL="457200" lvl="0" indent="-228600" algn="ctr">
              <a:lnSpc>
                <a:spcPct val="100000"/>
              </a:lnSpc>
              <a:spcBef>
                <a:spcPts val="1600"/>
              </a:spcBef>
              <a:spcAft>
                <a:spcPts val="0"/>
              </a:spcAft>
              <a:buSzPts val="4300"/>
              <a:buFont typeface="Arial"/>
              <a:buNone/>
              <a:defRPr sz="43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434" name="Google Shape;434;g2eb6c06d9d6_2_191"/>
          <p:cNvSpPr txBox="1">
            <a:spLocks noGrp="1"/>
          </p:cNvSpPr>
          <p:nvPr>
            <p:ph type="body" idx="5"/>
          </p:nvPr>
        </p:nvSpPr>
        <p:spPr>
          <a:xfrm>
            <a:off x="1397893" y="9696779"/>
            <a:ext cx="9753600" cy="820739"/>
          </a:xfrm>
          <a:prstGeom prst="rect">
            <a:avLst/>
          </a:prstGeom>
          <a:noFill/>
          <a:ln>
            <a:noFill/>
          </a:ln>
        </p:spPr>
        <p:txBody>
          <a:bodyPr spcFirstLastPara="1" wrap="square" lIns="243800" tIns="121875" rIns="243800" bIns="121875" anchor="t" anchorCtr="0">
            <a:spAutoFit/>
          </a:bodyPr>
          <a:lstStyle>
            <a:lvl1pPr marL="457200" lvl="0" indent="-228600" algn="ctr">
              <a:lnSpc>
                <a:spcPct val="100000"/>
              </a:lnSpc>
              <a:spcBef>
                <a:spcPts val="1600"/>
              </a:spcBef>
              <a:spcAft>
                <a:spcPts val="0"/>
              </a:spcAft>
              <a:buSzPts val="3700"/>
              <a:buFont typeface="Arial"/>
              <a:buNone/>
              <a:defRPr sz="37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435" name="Google Shape;435;g2eb6c06d9d6_2_191"/>
          <p:cNvSpPr txBox="1">
            <a:spLocks noGrp="1"/>
          </p:cNvSpPr>
          <p:nvPr>
            <p:ph type="body" idx="6"/>
          </p:nvPr>
        </p:nvSpPr>
        <p:spPr>
          <a:xfrm>
            <a:off x="13209952" y="6515917"/>
            <a:ext cx="9753600" cy="1097280"/>
          </a:xfrm>
          <a:prstGeom prst="rect">
            <a:avLst/>
          </a:prstGeom>
          <a:noFill/>
          <a:ln>
            <a:noFill/>
          </a:ln>
        </p:spPr>
        <p:txBody>
          <a:bodyPr spcFirstLastPara="1" wrap="square" lIns="243800" tIns="121875" rIns="243800" bIns="121875" anchor="t" anchorCtr="0">
            <a:noAutofit/>
          </a:bodyPr>
          <a:lstStyle>
            <a:lvl1pPr marL="457200" lvl="0" indent="-228600" algn="ctr">
              <a:lnSpc>
                <a:spcPct val="100000"/>
              </a:lnSpc>
              <a:spcBef>
                <a:spcPts val="1600"/>
              </a:spcBef>
              <a:spcAft>
                <a:spcPts val="0"/>
              </a:spcAft>
              <a:buSzPts val="5300"/>
              <a:buFont typeface="Arial"/>
              <a:buNone/>
              <a:defRPr sz="5300" b="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436" name="Google Shape;436;g2eb6c06d9d6_2_191"/>
          <p:cNvSpPr txBox="1">
            <a:spLocks noGrp="1"/>
          </p:cNvSpPr>
          <p:nvPr>
            <p:ph type="body" idx="7"/>
          </p:nvPr>
        </p:nvSpPr>
        <p:spPr>
          <a:xfrm>
            <a:off x="13209952" y="7822171"/>
            <a:ext cx="9753600" cy="902811"/>
          </a:xfrm>
          <a:prstGeom prst="rect">
            <a:avLst/>
          </a:prstGeom>
          <a:noFill/>
          <a:ln>
            <a:noFill/>
          </a:ln>
        </p:spPr>
        <p:txBody>
          <a:bodyPr spcFirstLastPara="1" wrap="square" lIns="243800" tIns="121875" rIns="243800" bIns="121875" anchor="t" anchorCtr="0">
            <a:spAutoFit/>
          </a:bodyPr>
          <a:lstStyle>
            <a:lvl1pPr marL="457200" lvl="0" indent="-228600" algn="ctr">
              <a:lnSpc>
                <a:spcPct val="100000"/>
              </a:lnSpc>
              <a:spcBef>
                <a:spcPts val="1600"/>
              </a:spcBef>
              <a:spcAft>
                <a:spcPts val="0"/>
              </a:spcAft>
              <a:buSzPts val="4300"/>
              <a:buFont typeface="Arial"/>
              <a:buNone/>
              <a:defRPr sz="43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437" name="Google Shape;437;g2eb6c06d9d6_2_191"/>
          <p:cNvSpPr txBox="1">
            <a:spLocks noGrp="1"/>
          </p:cNvSpPr>
          <p:nvPr>
            <p:ph type="body" idx="8"/>
          </p:nvPr>
        </p:nvSpPr>
        <p:spPr>
          <a:xfrm>
            <a:off x="13209952" y="9696779"/>
            <a:ext cx="9753600" cy="820739"/>
          </a:xfrm>
          <a:prstGeom prst="rect">
            <a:avLst/>
          </a:prstGeom>
          <a:noFill/>
          <a:ln>
            <a:noFill/>
          </a:ln>
        </p:spPr>
        <p:txBody>
          <a:bodyPr spcFirstLastPara="1" wrap="square" lIns="243800" tIns="121875" rIns="243800" bIns="121875" anchor="t" anchorCtr="0">
            <a:spAutoFit/>
          </a:bodyPr>
          <a:lstStyle>
            <a:lvl1pPr marL="457200" lvl="0" indent="-228600" algn="ctr">
              <a:lnSpc>
                <a:spcPct val="100000"/>
              </a:lnSpc>
              <a:spcBef>
                <a:spcPts val="1600"/>
              </a:spcBef>
              <a:spcAft>
                <a:spcPts val="0"/>
              </a:spcAft>
              <a:buSzPts val="3700"/>
              <a:buFont typeface="Arial"/>
              <a:buNone/>
              <a:defRPr sz="37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grpSp>
        <p:nvGrpSpPr>
          <p:cNvPr id="438" name="Google Shape;438;g2eb6c06d9d6_2_191"/>
          <p:cNvGrpSpPr/>
          <p:nvPr/>
        </p:nvGrpSpPr>
        <p:grpSpPr>
          <a:xfrm>
            <a:off x="5352861" y="7694995"/>
            <a:ext cx="1843664" cy="48768"/>
            <a:chOff x="3842851" y="2453321"/>
            <a:chExt cx="691374" cy="18288"/>
          </a:xfrm>
        </p:grpSpPr>
        <p:sp>
          <p:nvSpPr>
            <p:cNvPr id="439" name="Google Shape;439;g2eb6c06d9d6_2_191"/>
            <p:cNvSpPr/>
            <p:nvPr/>
          </p:nvSpPr>
          <p:spPr>
            <a:xfrm rot="-5400000">
              <a:off x="3948936"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440" name="Google Shape;440;g2eb6c06d9d6_2_191"/>
            <p:cNvSpPr/>
            <p:nvPr/>
          </p:nvSpPr>
          <p:spPr>
            <a:xfrm rot="-5400000">
              <a:off x="4179394"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441" name="Google Shape;441;g2eb6c06d9d6_2_191"/>
            <p:cNvSpPr/>
            <p:nvPr/>
          </p:nvSpPr>
          <p:spPr>
            <a:xfrm rot="-5400000">
              <a:off x="4409852"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grpSp>
        <p:nvGrpSpPr>
          <p:cNvPr id="442" name="Google Shape;442;g2eb6c06d9d6_2_191"/>
          <p:cNvGrpSpPr/>
          <p:nvPr/>
        </p:nvGrpSpPr>
        <p:grpSpPr>
          <a:xfrm>
            <a:off x="17164920" y="7694995"/>
            <a:ext cx="1843664" cy="48768"/>
            <a:chOff x="3842851" y="2453321"/>
            <a:chExt cx="691374" cy="18288"/>
          </a:xfrm>
        </p:grpSpPr>
        <p:sp>
          <p:nvSpPr>
            <p:cNvPr id="443" name="Google Shape;443;g2eb6c06d9d6_2_191"/>
            <p:cNvSpPr/>
            <p:nvPr/>
          </p:nvSpPr>
          <p:spPr>
            <a:xfrm rot="-5400000">
              <a:off x="3948936"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444" name="Google Shape;444;g2eb6c06d9d6_2_191"/>
            <p:cNvSpPr/>
            <p:nvPr/>
          </p:nvSpPr>
          <p:spPr>
            <a:xfrm rot="-5400000">
              <a:off x="4179394"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445" name="Google Shape;445;g2eb6c06d9d6_2_191"/>
            <p:cNvSpPr/>
            <p:nvPr/>
          </p:nvSpPr>
          <p:spPr>
            <a:xfrm rot="-5400000">
              <a:off x="4409852"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sp>
        <p:nvSpPr>
          <p:cNvPr id="446" name="Google Shape;446;g2eb6c06d9d6_2_19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447" name="Google Shape;447;g2eb6c06d9d6_2_191"/>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pic>
        <p:nvPicPr>
          <p:cNvPr id="448" name="Google Shape;448;g2eb6c06d9d6_2_191"/>
          <p:cNvPicPr preferRelativeResize="0"/>
          <p:nvPr/>
        </p:nvPicPr>
        <p:blipFill rotWithShape="1">
          <a:blip r:embed="rId4">
            <a:alphaModFix/>
          </a:blip>
          <a:srcRect/>
          <a:stretch/>
        </p:blipFill>
        <p:spPr>
          <a:xfrm>
            <a:off x="498532" y="12902729"/>
            <a:ext cx="380529" cy="262662"/>
          </a:xfrm>
          <a:prstGeom prst="rect">
            <a:avLst/>
          </a:prstGeom>
          <a:noFill/>
          <a:ln>
            <a:noFill/>
          </a:ln>
        </p:spPr>
      </p:pic>
      <p:sp>
        <p:nvSpPr>
          <p:cNvPr id="2" name="Google Shape;44;g2eb6c06d9d6_2_0">
            <a:extLst>
              <a:ext uri="{FF2B5EF4-FFF2-40B4-BE49-F238E27FC236}">
                <a16:creationId xmlns:a16="http://schemas.microsoft.com/office/drawing/2014/main" id="{4858287E-82CF-8D88-772C-9A902505A7C1}"/>
              </a:ext>
            </a:extLst>
          </p:cNvPr>
          <p:cNvSpPr txBox="1">
            <a:spLocks/>
          </p:cNvSpPr>
          <p:nvPr userDrawn="1"/>
        </p:nvSpPr>
        <p:spPr>
          <a:xfrm>
            <a:off x="8814800" y="12601067"/>
            <a:ext cx="6754400" cy="771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algn="ctr"/>
            <a:r>
              <a:rPr lang="en-US">
                <a:solidFill>
                  <a:schemeClr val="bg1"/>
                </a:solidFill>
              </a:rPr>
              <a:t>Internal Use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Light">
  <p:cSld name="Section Title_1">
    <p:bg>
      <p:bgPr>
        <a:solidFill>
          <a:schemeClr val="lt1"/>
        </a:solidFill>
        <a:effectLst/>
      </p:bgPr>
    </p:bg>
    <p:spTree>
      <p:nvGrpSpPr>
        <p:cNvPr id="1" name="Shape 449"/>
        <p:cNvGrpSpPr/>
        <p:nvPr/>
      </p:nvGrpSpPr>
      <p:grpSpPr>
        <a:xfrm>
          <a:off x="0" y="0"/>
          <a:ext cx="0" cy="0"/>
          <a:chOff x="0" y="0"/>
          <a:chExt cx="0" cy="0"/>
        </a:xfrm>
      </p:grpSpPr>
      <p:sp>
        <p:nvSpPr>
          <p:cNvPr id="450" name="Google Shape;450;g2eb6c06d9d6_2_296"/>
          <p:cNvSpPr txBox="1">
            <a:spLocks noGrp="1"/>
          </p:cNvSpPr>
          <p:nvPr>
            <p:ph type="ctrTitle"/>
          </p:nvPr>
        </p:nvSpPr>
        <p:spPr>
          <a:xfrm>
            <a:off x="1076400" y="1075267"/>
            <a:ext cx="6755200" cy="115256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Clr>
                <a:schemeClr val="dk1"/>
              </a:buClr>
              <a:buSzPts val="12800"/>
              <a:buFont typeface="Montserrat ExtraBold"/>
              <a:buNone/>
              <a:defRPr sz="12800">
                <a:solidFill>
                  <a:schemeClr val="dk1"/>
                </a:solidFill>
                <a:latin typeface="Montserrat ExtraBold"/>
                <a:ea typeface="Montserrat ExtraBold"/>
                <a:cs typeface="Montserrat ExtraBold"/>
                <a:sym typeface="Montserrat ExtraBold"/>
              </a:defRPr>
            </a:lvl1pPr>
            <a:lvl2pPr lvl="1" algn="r">
              <a:lnSpc>
                <a:spcPct val="100000"/>
              </a:lnSpc>
              <a:spcBef>
                <a:spcPts val="0"/>
              </a:spcBef>
              <a:spcAft>
                <a:spcPts val="0"/>
              </a:spcAft>
              <a:buClr>
                <a:schemeClr val="dk1"/>
              </a:buClr>
              <a:buSzPts val="12800"/>
              <a:buFont typeface="Montserrat ExtraBold"/>
              <a:buNone/>
              <a:defRPr sz="12800">
                <a:solidFill>
                  <a:schemeClr val="dk1"/>
                </a:solidFill>
                <a:latin typeface="Montserrat ExtraBold"/>
                <a:ea typeface="Montserrat ExtraBold"/>
                <a:cs typeface="Montserrat ExtraBold"/>
                <a:sym typeface="Montserrat ExtraBold"/>
              </a:defRPr>
            </a:lvl2pPr>
            <a:lvl3pPr lvl="2" algn="r">
              <a:lnSpc>
                <a:spcPct val="100000"/>
              </a:lnSpc>
              <a:spcBef>
                <a:spcPts val="0"/>
              </a:spcBef>
              <a:spcAft>
                <a:spcPts val="0"/>
              </a:spcAft>
              <a:buClr>
                <a:schemeClr val="dk1"/>
              </a:buClr>
              <a:buSzPts val="12800"/>
              <a:buFont typeface="Montserrat ExtraBold"/>
              <a:buNone/>
              <a:defRPr sz="12800">
                <a:solidFill>
                  <a:schemeClr val="dk1"/>
                </a:solidFill>
                <a:latin typeface="Montserrat ExtraBold"/>
                <a:ea typeface="Montserrat ExtraBold"/>
                <a:cs typeface="Montserrat ExtraBold"/>
                <a:sym typeface="Montserrat ExtraBold"/>
              </a:defRPr>
            </a:lvl3pPr>
            <a:lvl4pPr lvl="3" algn="r">
              <a:lnSpc>
                <a:spcPct val="100000"/>
              </a:lnSpc>
              <a:spcBef>
                <a:spcPts val="0"/>
              </a:spcBef>
              <a:spcAft>
                <a:spcPts val="0"/>
              </a:spcAft>
              <a:buClr>
                <a:schemeClr val="dk1"/>
              </a:buClr>
              <a:buSzPts val="12800"/>
              <a:buFont typeface="Montserrat ExtraBold"/>
              <a:buNone/>
              <a:defRPr sz="12800">
                <a:solidFill>
                  <a:schemeClr val="dk1"/>
                </a:solidFill>
                <a:latin typeface="Montserrat ExtraBold"/>
                <a:ea typeface="Montserrat ExtraBold"/>
                <a:cs typeface="Montserrat ExtraBold"/>
                <a:sym typeface="Montserrat ExtraBold"/>
              </a:defRPr>
            </a:lvl4pPr>
            <a:lvl5pPr lvl="4" algn="r">
              <a:lnSpc>
                <a:spcPct val="100000"/>
              </a:lnSpc>
              <a:spcBef>
                <a:spcPts val="0"/>
              </a:spcBef>
              <a:spcAft>
                <a:spcPts val="0"/>
              </a:spcAft>
              <a:buClr>
                <a:schemeClr val="dk1"/>
              </a:buClr>
              <a:buSzPts val="12800"/>
              <a:buFont typeface="Montserrat ExtraBold"/>
              <a:buNone/>
              <a:defRPr sz="12800">
                <a:solidFill>
                  <a:schemeClr val="dk1"/>
                </a:solidFill>
                <a:latin typeface="Montserrat ExtraBold"/>
                <a:ea typeface="Montserrat ExtraBold"/>
                <a:cs typeface="Montserrat ExtraBold"/>
                <a:sym typeface="Montserrat ExtraBold"/>
              </a:defRPr>
            </a:lvl5pPr>
            <a:lvl6pPr lvl="5" algn="r">
              <a:lnSpc>
                <a:spcPct val="100000"/>
              </a:lnSpc>
              <a:spcBef>
                <a:spcPts val="0"/>
              </a:spcBef>
              <a:spcAft>
                <a:spcPts val="0"/>
              </a:spcAft>
              <a:buClr>
                <a:schemeClr val="dk1"/>
              </a:buClr>
              <a:buSzPts val="12800"/>
              <a:buFont typeface="Montserrat ExtraBold"/>
              <a:buNone/>
              <a:defRPr sz="12800">
                <a:solidFill>
                  <a:schemeClr val="dk1"/>
                </a:solidFill>
                <a:latin typeface="Montserrat ExtraBold"/>
                <a:ea typeface="Montserrat ExtraBold"/>
                <a:cs typeface="Montserrat ExtraBold"/>
                <a:sym typeface="Montserrat ExtraBold"/>
              </a:defRPr>
            </a:lvl6pPr>
            <a:lvl7pPr lvl="6" algn="r">
              <a:lnSpc>
                <a:spcPct val="100000"/>
              </a:lnSpc>
              <a:spcBef>
                <a:spcPts val="0"/>
              </a:spcBef>
              <a:spcAft>
                <a:spcPts val="0"/>
              </a:spcAft>
              <a:buClr>
                <a:schemeClr val="dk1"/>
              </a:buClr>
              <a:buSzPts val="12800"/>
              <a:buFont typeface="Montserrat ExtraBold"/>
              <a:buNone/>
              <a:defRPr sz="12800">
                <a:solidFill>
                  <a:schemeClr val="dk1"/>
                </a:solidFill>
                <a:latin typeface="Montserrat ExtraBold"/>
                <a:ea typeface="Montserrat ExtraBold"/>
                <a:cs typeface="Montserrat ExtraBold"/>
                <a:sym typeface="Montserrat ExtraBold"/>
              </a:defRPr>
            </a:lvl7pPr>
            <a:lvl8pPr lvl="7" algn="r">
              <a:lnSpc>
                <a:spcPct val="100000"/>
              </a:lnSpc>
              <a:spcBef>
                <a:spcPts val="0"/>
              </a:spcBef>
              <a:spcAft>
                <a:spcPts val="0"/>
              </a:spcAft>
              <a:buClr>
                <a:schemeClr val="dk1"/>
              </a:buClr>
              <a:buSzPts val="12800"/>
              <a:buFont typeface="Montserrat ExtraBold"/>
              <a:buNone/>
              <a:defRPr sz="12800">
                <a:solidFill>
                  <a:schemeClr val="dk1"/>
                </a:solidFill>
                <a:latin typeface="Montserrat ExtraBold"/>
                <a:ea typeface="Montserrat ExtraBold"/>
                <a:cs typeface="Montserrat ExtraBold"/>
                <a:sym typeface="Montserrat ExtraBold"/>
              </a:defRPr>
            </a:lvl8pPr>
            <a:lvl9pPr lvl="8" algn="r">
              <a:lnSpc>
                <a:spcPct val="100000"/>
              </a:lnSpc>
              <a:spcBef>
                <a:spcPts val="0"/>
              </a:spcBef>
              <a:spcAft>
                <a:spcPts val="0"/>
              </a:spcAft>
              <a:buClr>
                <a:schemeClr val="dk1"/>
              </a:buClr>
              <a:buSzPts val="12800"/>
              <a:buFont typeface="Montserrat ExtraBold"/>
              <a:buNone/>
              <a:defRPr sz="12800">
                <a:solidFill>
                  <a:schemeClr val="dk1"/>
                </a:solidFill>
                <a:latin typeface="Montserrat ExtraBold"/>
                <a:ea typeface="Montserrat ExtraBold"/>
                <a:cs typeface="Montserrat ExtraBold"/>
                <a:sym typeface="Montserrat ExtraBold"/>
              </a:defRPr>
            </a:lvl9pPr>
          </a:lstStyle>
          <a:p>
            <a:endParaRPr/>
          </a:p>
        </p:txBody>
      </p:sp>
      <p:sp>
        <p:nvSpPr>
          <p:cNvPr id="451" name="Google Shape;451;g2eb6c06d9d6_2_296"/>
          <p:cNvSpPr txBox="1">
            <a:spLocks noGrp="1"/>
          </p:cNvSpPr>
          <p:nvPr>
            <p:ph type="subTitle" idx="1"/>
          </p:nvPr>
        </p:nvSpPr>
        <p:spPr>
          <a:xfrm>
            <a:off x="8746067" y="1075267"/>
            <a:ext cx="13961600" cy="11525600"/>
          </a:xfrm>
          <a:prstGeom prst="rect">
            <a:avLst/>
          </a:prstGeom>
          <a:noFill/>
          <a:ln>
            <a:noFill/>
          </a:ln>
        </p:spPr>
        <p:txBody>
          <a:bodyPr spcFirstLastPara="1" wrap="square" lIns="243800" tIns="121875" rIns="243800" bIns="121875" anchor="ctr" anchorCtr="0">
            <a:normAutofit/>
          </a:bodyPr>
          <a:lstStyle>
            <a:lvl1pPr lvl="0" algn="l">
              <a:lnSpc>
                <a:spcPct val="100000"/>
              </a:lnSpc>
              <a:spcBef>
                <a:spcPts val="0"/>
              </a:spcBef>
              <a:spcAft>
                <a:spcPts val="0"/>
              </a:spcAft>
              <a:buClr>
                <a:schemeClr val="dk1"/>
              </a:buClr>
              <a:buSzPts val="6400"/>
              <a:buNone/>
              <a:defRPr sz="6400"/>
            </a:lvl1pPr>
            <a:lvl2pPr lvl="1" algn="l">
              <a:lnSpc>
                <a:spcPct val="100000"/>
              </a:lnSpc>
              <a:spcBef>
                <a:spcPts val="1600"/>
              </a:spcBef>
              <a:spcAft>
                <a:spcPts val="0"/>
              </a:spcAft>
              <a:buClr>
                <a:schemeClr val="dk1"/>
              </a:buClr>
              <a:buSzPts val="6400"/>
              <a:buChar char="‒"/>
              <a:defRPr sz="6400"/>
            </a:lvl2pPr>
            <a:lvl3pPr lvl="2" algn="l">
              <a:lnSpc>
                <a:spcPct val="100000"/>
              </a:lnSpc>
              <a:spcBef>
                <a:spcPts val="1600"/>
              </a:spcBef>
              <a:spcAft>
                <a:spcPts val="0"/>
              </a:spcAft>
              <a:buClr>
                <a:schemeClr val="dk1"/>
              </a:buClr>
              <a:buSzPts val="6400"/>
              <a:buChar char="•"/>
              <a:defRPr sz="6400"/>
            </a:lvl3pPr>
            <a:lvl4pPr lvl="3" algn="l">
              <a:lnSpc>
                <a:spcPct val="100000"/>
              </a:lnSpc>
              <a:spcBef>
                <a:spcPts val="1600"/>
              </a:spcBef>
              <a:spcAft>
                <a:spcPts val="0"/>
              </a:spcAft>
              <a:buClr>
                <a:schemeClr val="dk1"/>
              </a:buClr>
              <a:buSzPts val="6400"/>
              <a:buChar char="–"/>
              <a:defRPr sz="6400">
                <a:solidFill>
                  <a:schemeClr val="dk1"/>
                </a:solidFill>
              </a:defRPr>
            </a:lvl4pPr>
            <a:lvl5pPr lvl="4" algn="l">
              <a:lnSpc>
                <a:spcPct val="100000"/>
              </a:lnSpc>
              <a:spcBef>
                <a:spcPts val="1000"/>
              </a:spcBef>
              <a:spcAft>
                <a:spcPts val="0"/>
              </a:spcAft>
              <a:buClr>
                <a:schemeClr val="dk1"/>
              </a:buClr>
              <a:buSzPts val="6400"/>
              <a:buChar char="»"/>
              <a:defRPr sz="6400">
                <a:solidFill>
                  <a:schemeClr val="dk1"/>
                </a:solidFill>
              </a:defRPr>
            </a:lvl5pPr>
            <a:lvl6pPr lvl="5" algn="l">
              <a:lnSpc>
                <a:spcPct val="100000"/>
              </a:lnSpc>
              <a:spcBef>
                <a:spcPts val="1000"/>
              </a:spcBef>
              <a:spcAft>
                <a:spcPts val="0"/>
              </a:spcAft>
              <a:buSzPts val="6400"/>
              <a:buChar char="•"/>
              <a:defRPr sz="6400"/>
            </a:lvl6pPr>
            <a:lvl7pPr lvl="6" algn="l">
              <a:lnSpc>
                <a:spcPct val="100000"/>
              </a:lnSpc>
              <a:spcBef>
                <a:spcPts val="1000"/>
              </a:spcBef>
              <a:spcAft>
                <a:spcPts val="0"/>
              </a:spcAft>
              <a:buSzPts val="6400"/>
              <a:buChar char="•"/>
              <a:defRPr sz="6400"/>
            </a:lvl7pPr>
            <a:lvl8pPr lvl="7" algn="l">
              <a:lnSpc>
                <a:spcPct val="100000"/>
              </a:lnSpc>
              <a:spcBef>
                <a:spcPts val="1000"/>
              </a:spcBef>
              <a:spcAft>
                <a:spcPts val="0"/>
              </a:spcAft>
              <a:buSzPts val="6400"/>
              <a:buChar char="•"/>
              <a:defRPr sz="6400"/>
            </a:lvl8pPr>
            <a:lvl9pPr lvl="8" algn="l">
              <a:lnSpc>
                <a:spcPct val="100000"/>
              </a:lnSpc>
              <a:spcBef>
                <a:spcPts val="1000"/>
              </a:spcBef>
              <a:spcAft>
                <a:spcPts val="0"/>
              </a:spcAft>
              <a:buSzPts val="6400"/>
              <a:buChar char="•"/>
              <a:defRPr sz="6400"/>
            </a:lvl9pPr>
          </a:lstStyle>
          <a:p>
            <a:endParaRPr/>
          </a:p>
        </p:txBody>
      </p:sp>
      <p:sp>
        <p:nvSpPr>
          <p:cNvPr id="452" name="Google Shape;452;g2eb6c06d9d6_2_296"/>
          <p:cNvSpPr txBox="1">
            <a:spLocks noGrp="1"/>
          </p:cNvSpPr>
          <p:nvPr>
            <p:ph type="ftr" idx="11"/>
          </p:nvPr>
        </p:nvSpPr>
        <p:spPr>
          <a:xfrm>
            <a:off x="1053533" y="12601067"/>
            <a:ext cx="74888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endParaRPr/>
          </a:p>
        </p:txBody>
      </p:sp>
      <p:sp>
        <p:nvSpPr>
          <p:cNvPr id="453" name="Google Shape;453;g2eb6c06d9d6_2_296"/>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2">
  <p:cSld name="Section Title-2">
    <p:bg>
      <p:bgPr>
        <a:solidFill>
          <a:schemeClr val="dk1"/>
        </a:solidFill>
        <a:effectLst/>
      </p:bgPr>
    </p:bg>
    <p:spTree>
      <p:nvGrpSpPr>
        <p:cNvPr id="1" name="Shape 454"/>
        <p:cNvGrpSpPr/>
        <p:nvPr/>
      </p:nvGrpSpPr>
      <p:grpSpPr>
        <a:xfrm>
          <a:off x="0" y="0"/>
          <a:ext cx="0" cy="0"/>
          <a:chOff x="0" y="0"/>
          <a:chExt cx="0" cy="0"/>
        </a:xfrm>
      </p:grpSpPr>
      <p:sp>
        <p:nvSpPr>
          <p:cNvPr id="455" name="Google Shape;455;g2eb6c06d9d6_2_301"/>
          <p:cNvSpPr txBox="1">
            <a:spLocks noGrp="1"/>
          </p:cNvSpPr>
          <p:nvPr>
            <p:ph type="ctrTitle"/>
          </p:nvPr>
        </p:nvSpPr>
        <p:spPr>
          <a:xfrm>
            <a:off x="1076400" y="3469200"/>
            <a:ext cx="22209600" cy="42032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lt1"/>
              </a:buClr>
              <a:buSzPts val="7500"/>
              <a:buFont typeface="Arial"/>
              <a:buNone/>
              <a:defRPr sz="7500">
                <a:solidFill>
                  <a:schemeClr val="lt1"/>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56" name="Google Shape;456;g2eb6c06d9d6_2_301"/>
          <p:cNvSpPr txBox="1">
            <a:spLocks noGrp="1"/>
          </p:cNvSpPr>
          <p:nvPr>
            <p:ph type="subTitle" idx="1"/>
          </p:nvPr>
        </p:nvSpPr>
        <p:spPr>
          <a:xfrm>
            <a:off x="1053533" y="8335133"/>
            <a:ext cx="22209600" cy="1463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3700"/>
              <a:buNone/>
              <a:defRPr sz="3700">
                <a:solidFill>
                  <a:schemeClr val="lt1"/>
                </a:solidFill>
              </a:defRPr>
            </a:lvl1pPr>
            <a:lvl2pPr lvl="1" algn="l">
              <a:lnSpc>
                <a:spcPct val="100000"/>
              </a:lnSpc>
              <a:spcBef>
                <a:spcPts val="1600"/>
              </a:spcBef>
              <a:spcAft>
                <a:spcPts val="0"/>
              </a:spcAft>
              <a:buSzPts val="4800"/>
              <a:buChar char="‒"/>
              <a:defRPr/>
            </a:lvl2pPr>
            <a:lvl3pPr lvl="2" algn="l">
              <a:lnSpc>
                <a:spcPct val="100000"/>
              </a:lnSpc>
              <a:spcBef>
                <a:spcPts val="1600"/>
              </a:spcBef>
              <a:spcAft>
                <a:spcPts val="0"/>
              </a:spcAft>
              <a:buSzPts val="4800"/>
              <a:buChar char="•"/>
              <a:defRPr/>
            </a:lvl3pPr>
            <a:lvl4pPr lvl="3" algn="l">
              <a:lnSpc>
                <a:spcPct val="100000"/>
              </a:lnSpc>
              <a:spcBef>
                <a:spcPts val="1600"/>
              </a:spcBef>
              <a:spcAft>
                <a:spcPts val="0"/>
              </a:spcAft>
              <a:buSzPts val="4800"/>
              <a:buChar char="–"/>
              <a:defRPr/>
            </a:lvl4pPr>
            <a:lvl5pPr lvl="4" algn="l">
              <a:lnSpc>
                <a:spcPct val="100000"/>
              </a:lnSpc>
              <a:spcBef>
                <a:spcPts val="1000"/>
              </a:spcBef>
              <a:spcAft>
                <a:spcPts val="0"/>
              </a:spcAft>
              <a:buSzPts val="4800"/>
              <a:buChar char="»"/>
              <a:defRPr/>
            </a:lvl5pPr>
            <a:lvl6pPr lvl="5" algn="l">
              <a:lnSpc>
                <a:spcPct val="100000"/>
              </a:lnSpc>
              <a:spcBef>
                <a:spcPts val="1000"/>
              </a:spcBef>
              <a:spcAft>
                <a:spcPts val="0"/>
              </a:spcAft>
              <a:buClr>
                <a:schemeClr val="dk1"/>
              </a:buClr>
              <a:buSzPts val="4800"/>
              <a:buChar char="•"/>
              <a:defRPr/>
            </a:lvl6pPr>
            <a:lvl7pPr lvl="6" algn="l">
              <a:lnSpc>
                <a:spcPct val="100000"/>
              </a:lnSpc>
              <a:spcBef>
                <a:spcPts val="1000"/>
              </a:spcBef>
              <a:spcAft>
                <a:spcPts val="0"/>
              </a:spcAft>
              <a:buClr>
                <a:schemeClr val="dk1"/>
              </a:buClr>
              <a:buSzPts val="4800"/>
              <a:buChar char="•"/>
              <a:defRPr/>
            </a:lvl7pPr>
            <a:lvl8pPr lvl="7" algn="l">
              <a:lnSpc>
                <a:spcPct val="100000"/>
              </a:lnSpc>
              <a:spcBef>
                <a:spcPts val="1000"/>
              </a:spcBef>
              <a:spcAft>
                <a:spcPts val="0"/>
              </a:spcAft>
              <a:buClr>
                <a:schemeClr val="dk1"/>
              </a:buClr>
              <a:buSzPts val="4800"/>
              <a:buChar char="•"/>
              <a:defRPr/>
            </a:lvl8pPr>
            <a:lvl9pPr lvl="8" algn="l">
              <a:lnSpc>
                <a:spcPct val="100000"/>
              </a:lnSpc>
              <a:spcBef>
                <a:spcPts val="1000"/>
              </a:spcBef>
              <a:spcAft>
                <a:spcPts val="0"/>
              </a:spcAft>
              <a:buClr>
                <a:schemeClr val="dk1"/>
              </a:buClr>
              <a:buSzPts val="4800"/>
              <a:buChar char="•"/>
              <a:defRPr/>
            </a:lvl9pPr>
          </a:lstStyle>
          <a:p>
            <a:endParaRPr/>
          </a:p>
        </p:txBody>
      </p:sp>
      <p:sp>
        <p:nvSpPr>
          <p:cNvPr id="457" name="Google Shape;457;g2eb6c06d9d6_2_301"/>
          <p:cNvSpPr txBox="1">
            <a:spLocks noGrp="1"/>
          </p:cNvSpPr>
          <p:nvPr>
            <p:ph type="ftr" idx="11"/>
          </p:nvPr>
        </p:nvSpPr>
        <p:spPr>
          <a:xfrm>
            <a:off x="1053533" y="12601067"/>
            <a:ext cx="74888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bg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458" name="Google Shape;458;g2eb6c06d9d6_2_30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459" name="Google Shape;459;g2eb6c06d9d6_2_301"/>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pic>
        <p:nvPicPr>
          <p:cNvPr id="460" name="Google Shape;460;g2eb6c06d9d6_2_301"/>
          <p:cNvPicPr preferRelativeResize="0"/>
          <p:nvPr/>
        </p:nvPicPr>
        <p:blipFill rotWithShape="1">
          <a:blip r:embed="rId2">
            <a:alphaModFix/>
          </a:blip>
          <a:srcRect/>
          <a:stretch/>
        </p:blipFill>
        <p:spPr>
          <a:xfrm>
            <a:off x="498532" y="12902729"/>
            <a:ext cx="380529" cy="262662"/>
          </a:xfrm>
          <a:prstGeom prst="rect">
            <a:avLst/>
          </a:prstGeom>
          <a:noFill/>
          <a:ln>
            <a:noFill/>
          </a:ln>
        </p:spPr>
      </p:pic>
      <p:sp>
        <p:nvSpPr>
          <p:cNvPr id="2" name="Google Shape;44;g2eb6c06d9d6_2_0">
            <a:extLst>
              <a:ext uri="{FF2B5EF4-FFF2-40B4-BE49-F238E27FC236}">
                <a16:creationId xmlns:a16="http://schemas.microsoft.com/office/drawing/2014/main" id="{70720DED-AFEE-1327-3EBF-9E0D60CDB30A}"/>
              </a:ext>
            </a:extLst>
          </p:cNvPr>
          <p:cNvSpPr txBox="1">
            <a:spLocks/>
          </p:cNvSpPr>
          <p:nvPr userDrawn="1"/>
        </p:nvSpPr>
        <p:spPr>
          <a:xfrm>
            <a:off x="8814800" y="12601067"/>
            <a:ext cx="6754400" cy="771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algn="ctr"/>
            <a:r>
              <a:rPr lang="en-US">
                <a:solidFill>
                  <a:schemeClr val="bg1"/>
                </a:solidFill>
              </a:rPr>
              <a:t>Internal Use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 Content">
  <p:cSld name="Title and Two Content">
    <p:spTree>
      <p:nvGrpSpPr>
        <p:cNvPr id="1" name="Shape 461"/>
        <p:cNvGrpSpPr/>
        <p:nvPr/>
      </p:nvGrpSpPr>
      <p:grpSpPr>
        <a:xfrm>
          <a:off x="0" y="0"/>
          <a:ext cx="0" cy="0"/>
          <a:chOff x="0" y="0"/>
          <a:chExt cx="0" cy="0"/>
        </a:xfrm>
      </p:grpSpPr>
      <p:sp>
        <p:nvSpPr>
          <p:cNvPr id="462" name="Google Shape;462;g2eb6c06d9d6_2_315"/>
          <p:cNvSpPr txBox="1">
            <a:spLocks noGrp="1"/>
          </p:cNvSpPr>
          <p:nvPr>
            <p:ph type="body" idx="1"/>
          </p:nvPr>
        </p:nvSpPr>
        <p:spPr>
          <a:xfrm>
            <a:off x="1076400" y="3320933"/>
            <a:ext cx="10579200" cy="9280000"/>
          </a:xfrm>
          <a:prstGeom prst="rect">
            <a:avLst/>
          </a:prstGeom>
          <a:noFill/>
          <a:ln>
            <a:noFill/>
          </a:ln>
        </p:spPr>
        <p:txBody>
          <a:bodyPr spcFirstLastPara="1" wrap="square" lIns="0" tIns="0" rIns="0" bIns="0" anchor="t" anchorCtr="0">
            <a:noAutofit/>
          </a:bodyPr>
          <a:lstStyle>
            <a:lvl1pPr marL="457200" lvl="0" indent="-533400" algn="l">
              <a:lnSpc>
                <a:spcPct val="100000"/>
              </a:lnSpc>
              <a:spcBef>
                <a:spcPts val="1600"/>
              </a:spcBef>
              <a:spcAft>
                <a:spcPts val="0"/>
              </a:spcAft>
              <a:buClr>
                <a:schemeClr val="accent6"/>
              </a:buClr>
              <a:buSzPts val="4800"/>
              <a:buChar char="•"/>
              <a:defRPr sz="4800">
                <a:solidFill>
                  <a:schemeClr val="dk1"/>
                </a:solidFill>
              </a:defRPr>
            </a:lvl1pPr>
            <a:lvl2pPr marL="914400" lvl="1" indent="-463550" algn="l">
              <a:lnSpc>
                <a:spcPct val="100000"/>
              </a:lnSpc>
              <a:spcBef>
                <a:spcPts val="1600"/>
              </a:spcBef>
              <a:spcAft>
                <a:spcPts val="0"/>
              </a:spcAft>
              <a:buClr>
                <a:schemeClr val="accent6"/>
              </a:buClr>
              <a:buSzPts val="3700"/>
              <a:buChar char="‒"/>
              <a:defRPr sz="3700">
                <a:solidFill>
                  <a:schemeClr val="dk1"/>
                </a:solidFill>
              </a:defRPr>
            </a:lvl2pPr>
            <a:lvl3pPr marL="1371600" lvl="2" indent="-431800" algn="l">
              <a:lnSpc>
                <a:spcPct val="100000"/>
              </a:lnSpc>
              <a:spcBef>
                <a:spcPts val="1600"/>
              </a:spcBef>
              <a:spcAft>
                <a:spcPts val="0"/>
              </a:spcAft>
              <a:buClr>
                <a:schemeClr val="accent6"/>
              </a:buClr>
              <a:buSzPts val="3200"/>
              <a:buChar char="•"/>
              <a:defRPr sz="3200">
                <a:solidFill>
                  <a:schemeClr val="dk1"/>
                </a:solidFill>
              </a:defRPr>
            </a:lvl3pPr>
            <a:lvl4pPr marL="1828800" lvl="3" indent="-412750" algn="l">
              <a:lnSpc>
                <a:spcPct val="100000"/>
              </a:lnSpc>
              <a:spcBef>
                <a:spcPts val="1600"/>
              </a:spcBef>
              <a:spcAft>
                <a:spcPts val="0"/>
              </a:spcAft>
              <a:buClr>
                <a:schemeClr val="accent6"/>
              </a:buClr>
              <a:buSzPts val="2900"/>
              <a:buChar char="o"/>
              <a:defRPr sz="2900">
                <a:solidFill>
                  <a:schemeClr val="dk1"/>
                </a:solidFill>
              </a:defRPr>
            </a:lvl4pPr>
            <a:lvl5pPr marL="2286000" lvl="4" indent="-412750" algn="l">
              <a:lnSpc>
                <a:spcPct val="100000"/>
              </a:lnSpc>
              <a:spcBef>
                <a:spcPts val="1600"/>
              </a:spcBef>
              <a:spcAft>
                <a:spcPts val="0"/>
              </a:spcAft>
              <a:buClr>
                <a:schemeClr val="accent6"/>
              </a:buClr>
              <a:buSzPts val="2900"/>
              <a:buChar char="◆"/>
              <a:defRPr sz="2900">
                <a:solidFill>
                  <a:schemeClr val="dk1"/>
                </a:solidFill>
              </a:defRPr>
            </a:lvl5pPr>
            <a:lvl6pPr marL="2743200" lvl="5" indent="-400050" algn="l">
              <a:lnSpc>
                <a:spcPct val="100000"/>
              </a:lnSpc>
              <a:spcBef>
                <a:spcPts val="1600"/>
              </a:spcBef>
              <a:spcAft>
                <a:spcPts val="0"/>
              </a:spcAft>
              <a:buClr>
                <a:schemeClr val="dk1"/>
              </a:buClr>
              <a:buSzPts val="2700"/>
              <a:buChar char="•"/>
              <a:defRPr/>
            </a:lvl6pPr>
            <a:lvl7pPr marL="3200400" lvl="6" indent="-361950" algn="l">
              <a:lnSpc>
                <a:spcPct val="100000"/>
              </a:lnSpc>
              <a:spcBef>
                <a:spcPts val="1000"/>
              </a:spcBef>
              <a:spcAft>
                <a:spcPts val="0"/>
              </a:spcAft>
              <a:buClr>
                <a:schemeClr val="dk1"/>
              </a:buClr>
              <a:buSzPts val="2100"/>
              <a:buChar char="•"/>
              <a:defRPr/>
            </a:lvl7pPr>
            <a:lvl8pPr marL="3657600" lvl="7" indent="-361950" algn="l">
              <a:lnSpc>
                <a:spcPct val="100000"/>
              </a:lnSpc>
              <a:spcBef>
                <a:spcPts val="1000"/>
              </a:spcBef>
              <a:spcAft>
                <a:spcPts val="0"/>
              </a:spcAft>
              <a:buClr>
                <a:schemeClr val="dk1"/>
              </a:buClr>
              <a:buSzPts val="2100"/>
              <a:buChar char="•"/>
              <a:defRPr/>
            </a:lvl8pPr>
            <a:lvl9pPr marL="4114800" lvl="8" indent="-361950" algn="l">
              <a:lnSpc>
                <a:spcPct val="100000"/>
              </a:lnSpc>
              <a:spcBef>
                <a:spcPts val="1000"/>
              </a:spcBef>
              <a:spcAft>
                <a:spcPts val="0"/>
              </a:spcAft>
              <a:buClr>
                <a:schemeClr val="dk1"/>
              </a:buClr>
              <a:buSzPts val="2100"/>
              <a:buChar char="•"/>
              <a:defRPr/>
            </a:lvl9pPr>
          </a:lstStyle>
          <a:p>
            <a:endParaRPr/>
          </a:p>
        </p:txBody>
      </p:sp>
      <p:sp>
        <p:nvSpPr>
          <p:cNvPr id="463" name="Google Shape;463;g2eb6c06d9d6_2_315"/>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64" name="Google Shape;464;g2eb6c06d9d6_2_315"/>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465" name="Google Shape;465;g2eb6c06d9d6_2_315"/>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466" name="Google Shape;466;g2eb6c06d9d6_2_315"/>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467" name="Google Shape;467;g2eb6c06d9d6_2_315"/>
          <p:cNvSpPr txBox="1">
            <a:spLocks noGrp="1"/>
          </p:cNvSpPr>
          <p:nvPr>
            <p:ph type="body" idx="2"/>
          </p:nvPr>
        </p:nvSpPr>
        <p:spPr>
          <a:xfrm>
            <a:off x="12683933" y="3320933"/>
            <a:ext cx="10579200" cy="9280000"/>
          </a:xfrm>
          <a:prstGeom prst="rect">
            <a:avLst/>
          </a:prstGeom>
          <a:noFill/>
          <a:ln>
            <a:noFill/>
          </a:ln>
        </p:spPr>
        <p:txBody>
          <a:bodyPr spcFirstLastPara="1" wrap="square" lIns="0" tIns="0" rIns="0" bIns="0" anchor="t" anchorCtr="0">
            <a:noAutofit/>
          </a:bodyPr>
          <a:lstStyle>
            <a:lvl1pPr marL="457200" lvl="0" indent="-533400" algn="l">
              <a:lnSpc>
                <a:spcPct val="100000"/>
              </a:lnSpc>
              <a:spcBef>
                <a:spcPts val="1600"/>
              </a:spcBef>
              <a:spcAft>
                <a:spcPts val="0"/>
              </a:spcAft>
              <a:buClr>
                <a:schemeClr val="accent6"/>
              </a:buClr>
              <a:buSzPts val="4800"/>
              <a:buChar char="•"/>
              <a:defRPr sz="4800">
                <a:solidFill>
                  <a:schemeClr val="dk1"/>
                </a:solidFill>
              </a:defRPr>
            </a:lvl1pPr>
            <a:lvl2pPr marL="914400" lvl="1" indent="-463550" algn="l">
              <a:lnSpc>
                <a:spcPct val="100000"/>
              </a:lnSpc>
              <a:spcBef>
                <a:spcPts val="1600"/>
              </a:spcBef>
              <a:spcAft>
                <a:spcPts val="0"/>
              </a:spcAft>
              <a:buClr>
                <a:schemeClr val="accent6"/>
              </a:buClr>
              <a:buSzPts val="3700"/>
              <a:buChar char="‒"/>
              <a:defRPr sz="3700">
                <a:solidFill>
                  <a:schemeClr val="dk1"/>
                </a:solidFill>
              </a:defRPr>
            </a:lvl2pPr>
            <a:lvl3pPr marL="1371600" lvl="2" indent="-431800" algn="l">
              <a:lnSpc>
                <a:spcPct val="100000"/>
              </a:lnSpc>
              <a:spcBef>
                <a:spcPts val="1600"/>
              </a:spcBef>
              <a:spcAft>
                <a:spcPts val="0"/>
              </a:spcAft>
              <a:buClr>
                <a:schemeClr val="accent6"/>
              </a:buClr>
              <a:buSzPts val="3200"/>
              <a:buChar char="•"/>
              <a:defRPr sz="3200">
                <a:solidFill>
                  <a:schemeClr val="dk1"/>
                </a:solidFill>
              </a:defRPr>
            </a:lvl3pPr>
            <a:lvl4pPr marL="1828800" lvl="3" indent="-412750" algn="l">
              <a:lnSpc>
                <a:spcPct val="100000"/>
              </a:lnSpc>
              <a:spcBef>
                <a:spcPts val="1600"/>
              </a:spcBef>
              <a:spcAft>
                <a:spcPts val="0"/>
              </a:spcAft>
              <a:buClr>
                <a:schemeClr val="accent6"/>
              </a:buClr>
              <a:buSzPts val="2900"/>
              <a:buChar char="o"/>
              <a:defRPr sz="2900">
                <a:solidFill>
                  <a:schemeClr val="dk1"/>
                </a:solidFill>
              </a:defRPr>
            </a:lvl4pPr>
            <a:lvl5pPr marL="2286000" lvl="4" indent="-412750" algn="l">
              <a:lnSpc>
                <a:spcPct val="100000"/>
              </a:lnSpc>
              <a:spcBef>
                <a:spcPts val="1600"/>
              </a:spcBef>
              <a:spcAft>
                <a:spcPts val="0"/>
              </a:spcAft>
              <a:buClr>
                <a:schemeClr val="accent6"/>
              </a:buClr>
              <a:buSzPts val="2900"/>
              <a:buChar char="◆"/>
              <a:defRPr sz="2900">
                <a:solidFill>
                  <a:schemeClr val="dk1"/>
                </a:solidFill>
              </a:defRPr>
            </a:lvl5pPr>
            <a:lvl6pPr marL="2743200" lvl="5" indent="-400050" algn="l">
              <a:lnSpc>
                <a:spcPct val="100000"/>
              </a:lnSpc>
              <a:spcBef>
                <a:spcPts val="1600"/>
              </a:spcBef>
              <a:spcAft>
                <a:spcPts val="0"/>
              </a:spcAft>
              <a:buClr>
                <a:schemeClr val="dk1"/>
              </a:buClr>
              <a:buSzPts val="2700"/>
              <a:buChar char="•"/>
              <a:defRPr/>
            </a:lvl6pPr>
            <a:lvl7pPr marL="3200400" lvl="6" indent="-361950" algn="l">
              <a:lnSpc>
                <a:spcPct val="100000"/>
              </a:lnSpc>
              <a:spcBef>
                <a:spcPts val="1000"/>
              </a:spcBef>
              <a:spcAft>
                <a:spcPts val="0"/>
              </a:spcAft>
              <a:buClr>
                <a:schemeClr val="dk1"/>
              </a:buClr>
              <a:buSzPts val="2100"/>
              <a:buChar char="•"/>
              <a:defRPr/>
            </a:lvl7pPr>
            <a:lvl8pPr marL="3657600" lvl="7" indent="-361950" algn="l">
              <a:lnSpc>
                <a:spcPct val="100000"/>
              </a:lnSpc>
              <a:spcBef>
                <a:spcPts val="1000"/>
              </a:spcBef>
              <a:spcAft>
                <a:spcPts val="0"/>
              </a:spcAft>
              <a:buClr>
                <a:schemeClr val="dk1"/>
              </a:buClr>
              <a:buSzPts val="2100"/>
              <a:buChar char="•"/>
              <a:defRPr/>
            </a:lvl8pPr>
            <a:lvl9pPr marL="4114800" lvl="8" indent="-361950" algn="l">
              <a:lnSpc>
                <a:spcPct val="100000"/>
              </a:lnSpc>
              <a:spcBef>
                <a:spcPts val="1000"/>
              </a:spcBef>
              <a:spcAft>
                <a:spcPts val="0"/>
              </a:spcAft>
              <a:buClr>
                <a:schemeClr val="dk1"/>
              </a:buClr>
              <a:buSzPts val="21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copy 7">
  <p:cSld name="Title copy 7">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1778000" y="1762"/>
            <a:ext cx="20828000" cy="4648201"/>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5" name="Google Shape;35;p16"/>
          <p:cNvSpPr txBox="1">
            <a:spLocks noGrp="1"/>
          </p:cNvSpPr>
          <p:nvPr>
            <p:ph type="body" idx="1"/>
          </p:nvPr>
        </p:nvSpPr>
        <p:spPr>
          <a:xfrm>
            <a:off x="1778000" y="4776962"/>
            <a:ext cx="20828000" cy="1587501"/>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1800"/>
              <a:buNone/>
              <a:defRPr/>
            </a:lvl1pPr>
            <a:lvl2pPr marL="914400" lvl="1" indent="-228600" algn="ctr">
              <a:lnSpc>
                <a:spcPct val="100000"/>
              </a:lnSpc>
              <a:spcBef>
                <a:spcPts val="0"/>
              </a:spcBef>
              <a:spcAft>
                <a:spcPts val="0"/>
              </a:spcAft>
              <a:buClr>
                <a:srgbClr val="000000"/>
              </a:buClr>
              <a:buSzPts val="1800"/>
              <a:buNone/>
              <a:defRPr/>
            </a:lvl2pPr>
            <a:lvl3pPr marL="1371600" lvl="2" indent="-228600" algn="ctr">
              <a:lnSpc>
                <a:spcPct val="100000"/>
              </a:lnSpc>
              <a:spcBef>
                <a:spcPts val="0"/>
              </a:spcBef>
              <a:spcAft>
                <a:spcPts val="0"/>
              </a:spcAft>
              <a:buClr>
                <a:srgbClr val="000000"/>
              </a:buClr>
              <a:buSzPts val="1800"/>
              <a:buNone/>
              <a:defRPr/>
            </a:lvl3pPr>
            <a:lvl4pPr marL="1828800" lvl="3" indent="-228600" algn="ctr">
              <a:lnSpc>
                <a:spcPct val="100000"/>
              </a:lnSpc>
              <a:spcBef>
                <a:spcPts val="0"/>
              </a:spcBef>
              <a:spcAft>
                <a:spcPts val="0"/>
              </a:spcAft>
              <a:buClr>
                <a:srgbClr val="000000"/>
              </a:buClr>
              <a:buSzPts val="1800"/>
              <a:buNone/>
              <a:defRPr/>
            </a:lvl4pPr>
            <a:lvl5pPr marL="2286000" lvl="4" indent="-228600" algn="ctr">
              <a:lnSpc>
                <a:spcPct val="100000"/>
              </a:lnSpc>
              <a:spcBef>
                <a:spcPts val="0"/>
              </a:spcBef>
              <a:spcAft>
                <a:spcPts val="0"/>
              </a:spcAft>
              <a:buClr>
                <a:srgbClr val="000000"/>
              </a:buClr>
              <a:buSzPts val="1800"/>
              <a:buNone/>
              <a:defRPr/>
            </a:lvl5pPr>
            <a:lvl6pPr marL="2743200" lvl="5" indent="-228600" algn="ctr">
              <a:lnSpc>
                <a:spcPct val="100000"/>
              </a:lnSpc>
              <a:spcBef>
                <a:spcPts val="0"/>
              </a:spcBef>
              <a:spcAft>
                <a:spcPts val="0"/>
              </a:spcAft>
              <a:buClr>
                <a:srgbClr val="000000"/>
              </a:buClr>
              <a:buSzPts val="1800"/>
              <a:buNone/>
              <a:defRPr/>
            </a:lvl6pPr>
            <a:lvl7pPr marL="3200400" lvl="6" indent="-228600" algn="ctr">
              <a:lnSpc>
                <a:spcPct val="100000"/>
              </a:lnSpc>
              <a:spcBef>
                <a:spcPts val="0"/>
              </a:spcBef>
              <a:spcAft>
                <a:spcPts val="0"/>
              </a:spcAft>
              <a:buClr>
                <a:srgbClr val="000000"/>
              </a:buClr>
              <a:buSzPts val="1800"/>
              <a:buNone/>
              <a:defRPr/>
            </a:lvl7pPr>
            <a:lvl8pPr marL="3657600" lvl="7" indent="-228600" algn="ctr">
              <a:lnSpc>
                <a:spcPct val="100000"/>
              </a:lnSpc>
              <a:spcBef>
                <a:spcPts val="0"/>
              </a:spcBef>
              <a:spcAft>
                <a:spcPts val="0"/>
              </a:spcAft>
              <a:buClr>
                <a:srgbClr val="000000"/>
              </a:buClr>
              <a:buSzPts val="1800"/>
              <a:buNone/>
              <a:defRPr/>
            </a:lvl8pPr>
            <a:lvl9pPr marL="4114800" lvl="8" indent="-228600" algn="ctr">
              <a:lnSpc>
                <a:spcPct val="100000"/>
              </a:lnSpc>
              <a:spcBef>
                <a:spcPts val="0"/>
              </a:spcBef>
              <a:spcAft>
                <a:spcPts val="0"/>
              </a:spcAft>
              <a:buClr>
                <a:srgbClr val="000000"/>
              </a:buClr>
              <a:buSzPts val="1800"/>
              <a:buNone/>
              <a:defRPr/>
            </a:lvl9pPr>
          </a:lstStyle>
          <a:p>
            <a:endParaRPr/>
          </a:p>
        </p:txBody>
      </p:sp>
      <p:sp>
        <p:nvSpPr>
          <p:cNvPr id="36" name="Google Shape;36;p16"/>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mparison">
  <p:cSld name="Title and Comparison">
    <p:spTree>
      <p:nvGrpSpPr>
        <p:cNvPr id="1" name="Shape 468"/>
        <p:cNvGrpSpPr/>
        <p:nvPr/>
      </p:nvGrpSpPr>
      <p:grpSpPr>
        <a:xfrm>
          <a:off x="0" y="0"/>
          <a:ext cx="0" cy="0"/>
          <a:chOff x="0" y="0"/>
          <a:chExt cx="0" cy="0"/>
        </a:xfrm>
      </p:grpSpPr>
      <p:grpSp>
        <p:nvGrpSpPr>
          <p:cNvPr id="469" name="Google Shape;469;g2eb6c06d9d6_2_322"/>
          <p:cNvGrpSpPr/>
          <p:nvPr/>
        </p:nvGrpSpPr>
        <p:grpSpPr>
          <a:xfrm>
            <a:off x="12736533" y="4130197"/>
            <a:ext cx="10475805" cy="639735"/>
            <a:chOff x="4776200" y="1548824"/>
            <a:chExt cx="3928427" cy="239900"/>
          </a:xfrm>
        </p:grpSpPr>
        <p:cxnSp>
          <p:nvCxnSpPr>
            <p:cNvPr id="470" name="Google Shape;470;g2eb6c06d9d6_2_322"/>
            <p:cNvCxnSpPr/>
            <p:nvPr/>
          </p:nvCxnSpPr>
          <p:spPr>
            <a:xfrm>
              <a:off x="4776200" y="1672326"/>
              <a:ext cx="1847100" cy="0"/>
            </a:xfrm>
            <a:prstGeom prst="straightConnector1">
              <a:avLst/>
            </a:prstGeom>
            <a:noFill/>
            <a:ln w="9525" cap="flat" cmpd="sng">
              <a:solidFill>
                <a:schemeClr val="dk1"/>
              </a:solidFill>
              <a:prstDash val="solid"/>
              <a:round/>
              <a:headEnd type="none" w="sm" len="sm"/>
              <a:tailEnd type="none" w="sm" len="sm"/>
            </a:ln>
          </p:spPr>
        </p:cxnSp>
        <p:cxnSp>
          <p:nvCxnSpPr>
            <p:cNvPr id="471" name="Google Shape;471;g2eb6c06d9d6_2_322"/>
            <p:cNvCxnSpPr/>
            <p:nvPr/>
          </p:nvCxnSpPr>
          <p:spPr>
            <a:xfrm>
              <a:off x="6857527" y="1672326"/>
              <a:ext cx="1847100" cy="0"/>
            </a:xfrm>
            <a:prstGeom prst="straightConnector1">
              <a:avLst/>
            </a:prstGeom>
            <a:noFill/>
            <a:ln w="9525" cap="flat" cmpd="sng">
              <a:solidFill>
                <a:schemeClr val="dk1"/>
              </a:solidFill>
              <a:prstDash val="solid"/>
              <a:round/>
              <a:headEnd type="none" w="sm" len="sm"/>
              <a:tailEnd type="none" w="sm" len="sm"/>
            </a:ln>
          </p:spPr>
        </p:cxnSp>
        <p:sp>
          <p:nvSpPr>
            <p:cNvPr id="472" name="Google Shape;472;g2eb6c06d9d6_2_322"/>
            <p:cNvSpPr/>
            <p:nvPr/>
          </p:nvSpPr>
          <p:spPr>
            <a:xfrm rot="-2700000">
              <a:off x="6658578" y="1590018"/>
              <a:ext cx="164614" cy="164614"/>
            </a:xfrm>
            <a:prstGeom prst="rtTriangle">
              <a:avLst/>
            </a:prstGeom>
            <a:solidFill>
              <a:schemeClr val="lt1"/>
            </a:solidFill>
            <a:ln w="9525" cap="flat" cmpd="sng">
              <a:solidFill>
                <a:schemeClr val="dk1"/>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sp>
          <p:nvSpPr>
            <p:cNvPr id="473" name="Google Shape;473;g2eb6c06d9d6_2_322"/>
            <p:cNvSpPr/>
            <p:nvPr/>
          </p:nvSpPr>
          <p:spPr>
            <a:xfrm rot="-2700000">
              <a:off x="6658603" y="1582917"/>
              <a:ext cx="164614" cy="164614"/>
            </a:xfrm>
            <a:prstGeom prst="rtTriangle">
              <a:avLst/>
            </a:prstGeom>
            <a:solidFill>
              <a:schemeClr val="lt1"/>
            </a:solid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grpSp>
      <p:grpSp>
        <p:nvGrpSpPr>
          <p:cNvPr id="474" name="Google Shape;474;g2eb6c06d9d6_2_322"/>
          <p:cNvGrpSpPr/>
          <p:nvPr/>
        </p:nvGrpSpPr>
        <p:grpSpPr>
          <a:xfrm>
            <a:off x="1081133" y="4130197"/>
            <a:ext cx="10475805" cy="639735"/>
            <a:chOff x="4776200" y="1548824"/>
            <a:chExt cx="3928427" cy="239900"/>
          </a:xfrm>
        </p:grpSpPr>
        <p:cxnSp>
          <p:nvCxnSpPr>
            <p:cNvPr id="475" name="Google Shape;475;g2eb6c06d9d6_2_322"/>
            <p:cNvCxnSpPr/>
            <p:nvPr/>
          </p:nvCxnSpPr>
          <p:spPr>
            <a:xfrm>
              <a:off x="4776200" y="1672326"/>
              <a:ext cx="1847100" cy="0"/>
            </a:xfrm>
            <a:prstGeom prst="straightConnector1">
              <a:avLst/>
            </a:prstGeom>
            <a:noFill/>
            <a:ln w="9525" cap="flat" cmpd="sng">
              <a:solidFill>
                <a:schemeClr val="dk1"/>
              </a:solidFill>
              <a:prstDash val="solid"/>
              <a:round/>
              <a:headEnd type="none" w="sm" len="sm"/>
              <a:tailEnd type="none" w="sm" len="sm"/>
            </a:ln>
          </p:spPr>
        </p:cxnSp>
        <p:cxnSp>
          <p:nvCxnSpPr>
            <p:cNvPr id="476" name="Google Shape;476;g2eb6c06d9d6_2_322"/>
            <p:cNvCxnSpPr/>
            <p:nvPr/>
          </p:nvCxnSpPr>
          <p:spPr>
            <a:xfrm>
              <a:off x="6857527" y="1672326"/>
              <a:ext cx="1847100" cy="0"/>
            </a:xfrm>
            <a:prstGeom prst="straightConnector1">
              <a:avLst/>
            </a:prstGeom>
            <a:noFill/>
            <a:ln w="9525" cap="flat" cmpd="sng">
              <a:solidFill>
                <a:schemeClr val="dk1"/>
              </a:solidFill>
              <a:prstDash val="solid"/>
              <a:round/>
              <a:headEnd type="none" w="sm" len="sm"/>
              <a:tailEnd type="none" w="sm" len="sm"/>
            </a:ln>
          </p:spPr>
        </p:cxnSp>
        <p:sp>
          <p:nvSpPr>
            <p:cNvPr id="477" name="Google Shape;477;g2eb6c06d9d6_2_322"/>
            <p:cNvSpPr/>
            <p:nvPr/>
          </p:nvSpPr>
          <p:spPr>
            <a:xfrm rot="-2700000">
              <a:off x="6658578" y="1590018"/>
              <a:ext cx="164614" cy="164614"/>
            </a:xfrm>
            <a:prstGeom prst="rtTriangle">
              <a:avLst/>
            </a:prstGeom>
            <a:solidFill>
              <a:schemeClr val="lt1"/>
            </a:solidFill>
            <a:ln w="9525" cap="flat" cmpd="sng">
              <a:solidFill>
                <a:schemeClr val="dk1"/>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sp>
          <p:nvSpPr>
            <p:cNvPr id="478" name="Google Shape;478;g2eb6c06d9d6_2_322"/>
            <p:cNvSpPr/>
            <p:nvPr/>
          </p:nvSpPr>
          <p:spPr>
            <a:xfrm rot="-2700000">
              <a:off x="6658603" y="1582917"/>
              <a:ext cx="164614" cy="164614"/>
            </a:xfrm>
            <a:prstGeom prst="rtTriangle">
              <a:avLst/>
            </a:prstGeom>
            <a:solidFill>
              <a:schemeClr val="lt1"/>
            </a:solid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grpSp>
      <p:sp>
        <p:nvSpPr>
          <p:cNvPr id="479" name="Google Shape;479;g2eb6c06d9d6_2_322"/>
          <p:cNvSpPr txBox="1">
            <a:spLocks noGrp="1"/>
          </p:cNvSpPr>
          <p:nvPr>
            <p:ph type="body" idx="1"/>
          </p:nvPr>
        </p:nvSpPr>
        <p:spPr>
          <a:xfrm>
            <a:off x="12704667" y="5432267"/>
            <a:ext cx="10542400" cy="7168800"/>
          </a:xfrm>
          <a:prstGeom prst="rect">
            <a:avLst/>
          </a:prstGeom>
          <a:noFill/>
          <a:ln>
            <a:noFill/>
          </a:ln>
        </p:spPr>
        <p:txBody>
          <a:bodyPr spcFirstLastPara="1" wrap="square" lIns="0" tIns="0" rIns="0" bIns="0" anchor="t" anchorCtr="0">
            <a:noAutofit/>
          </a:bodyPr>
          <a:lstStyle>
            <a:lvl1pPr marL="457200" lvl="0" indent="-501650" algn="l">
              <a:lnSpc>
                <a:spcPct val="100000"/>
              </a:lnSpc>
              <a:spcBef>
                <a:spcPts val="1600"/>
              </a:spcBef>
              <a:spcAft>
                <a:spcPts val="0"/>
              </a:spcAft>
              <a:buClr>
                <a:schemeClr val="accent6"/>
              </a:buClr>
              <a:buSzPts val="4300"/>
              <a:buChar char="•"/>
              <a:defRPr sz="4300">
                <a:solidFill>
                  <a:schemeClr val="dk1"/>
                </a:solidFill>
              </a:defRPr>
            </a:lvl1pPr>
            <a:lvl2pPr marL="914400" lvl="1" indent="-463550" algn="l">
              <a:lnSpc>
                <a:spcPct val="100000"/>
              </a:lnSpc>
              <a:spcBef>
                <a:spcPts val="1600"/>
              </a:spcBef>
              <a:spcAft>
                <a:spcPts val="0"/>
              </a:spcAft>
              <a:buClr>
                <a:schemeClr val="accent6"/>
              </a:buClr>
              <a:buSzPts val="3700"/>
              <a:buChar char="‒"/>
              <a:defRPr sz="3700">
                <a:solidFill>
                  <a:schemeClr val="dk1"/>
                </a:solidFill>
              </a:defRPr>
            </a:lvl2pPr>
            <a:lvl3pPr marL="1371600" lvl="2" indent="-431800" algn="l">
              <a:lnSpc>
                <a:spcPct val="100000"/>
              </a:lnSpc>
              <a:spcBef>
                <a:spcPts val="1600"/>
              </a:spcBef>
              <a:spcAft>
                <a:spcPts val="0"/>
              </a:spcAft>
              <a:buClr>
                <a:schemeClr val="accent6"/>
              </a:buClr>
              <a:buSzPts val="3200"/>
              <a:buChar char="•"/>
              <a:defRPr sz="3200">
                <a:solidFill>
                  <a:schemeClr val="dk1"/>
                </a:solidFill>
              </a:defRPr>
            </a:lvl3pPr>
            <a:lvl4pPr marL="1828800" lvl="3" indent="-412750" algn="l">
              <a:lnSpc>
                <a:spcPct val="100000"/>
              </a:lnSpc>
              <a:spcBef>
                <a:spcPts val="1600"/>
              </a:spcBef>
              <a:spcAft>
                <a:spcPts val="0"/>
              </a:spcAft>
              <a:buClr>
                <a:schemeClr val="accent6"/>
              </a:buClr>
              <a:buSzPts val="2900"/>
              <a:buChar char="o"/>
              <a:defRPr sz="2900">
                <a:solidFill>
                  <a:schemeClr val="dk1"/>
                </a:solidFill>
              </a:defRPr>
            </a:lvl4pPr>
            <a:lvl5pPr marL="2286000" lvl="4" indent="-412750" algn="l">
              <a:lnSpc>
                <a:spcPct val="100000"/>
              </a:lnSpc>
              <a:spcBef>
                <a:spcPts val="1600"/>
              </a:spcBef>
              <a:spcAft>
                <a:spcPts val="0"/>
              </a:spcAft>
              <a:buClr>
                <a:schemeClr val="accent6"/>
              </a:buClr>
              <a:buSzPts val="2900"/>
              <a:buChar char="◆"/>
              <a:defRPr sz="2900">
                <a:solidFill>
                  <a:schemeClr val="dk1"/>
                </a:solidFill>
              </a:defRPr>
            </a:lvl5pPr>
            <a:lvl6pPr marL="2743200" lvl="5" indent="-533400" algn="l">
              <a:lnSpc>
                <a:spcPct val="100000"/>
              </a:lnSpc>
              <a:spcBef>
                <a:spcPts val="16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480" name="Google Shape;480;g2eb6c06d9d6_2_322"/>
          <p:cNvSpPr txBox="1">
            <a:spLocks noGrp="1"/>
          </p:cNvSpPr>
          <p:nvPr>
            <p:ph type="body" idx="2"/>
          </p:nvPr>
        </p:nvSpPr>
        <p:spPr>
          <a:xfrm>
            <a:off x="1076301" y="5432267"/>
            <a:ext cx="10542400" cy="7168800"/>
          </a:xfrm>
          <a:prstGeom prst="rect">
            <a:avLst/>
          </a:prstGeom>
          <a:noFill/>
          <a:ln>
            <a:noFill/>
          </a:ln>
        </p:spPr>
        <p:txBody>
          <a:bodyPr spcFirstLastPara="1" wrap="square" lIns="0" tIns="0" rIns="0" bIns="0" anchor="t" anchorCtr="0">
            <a:noAutofit/>
          </a:bodyPr>
          <a:lstStyle>
            <a:lvl1pPr marL="457200" lvl="0" indent="-501650" algn="l">
              <a:lnSpc>
                <a:spcPct val="100000"/>
              </a:lnSpc>
              <a:spcBef>
                <a:spcPts val="1600"/>
              </a:spcBef>
              <a:spcAft>
                <a:spcPts val="0"/>
              </a:spcAft>
              <a:buClr>
                <a:schemeClr val="accent6"/>
              </a:buClr>
              <a:buSzPts val="4300"/>
              <a:buChar char="•"/>
              <a:defRPr sz="4300">
                <a:solidFill>
                  <a:schemeClr val="dk1"/>
                </a:solidFill>
              </a:defRPr>
            </a:lvl1pPr>
            <a:lvl2pPr marL="914400" lvl="1" indent="-463550" algn="l">
              <a:lnSpc>
                <a:spcPct val="100000"/>
              </a:lnSpc>
              <a:spcBef>
                <a:spcPts val="1600"/>
              </a:spcBef>
              <a:spcAft>
                <a:spcPts val="0"/>
              </a:spcAft>
              <a:buClr>
                <a:schemeClr val="accent6"/>
              </a:buClr>
              <a:buSzPts val="3700"/>
              <a:buChar char="‒"/>
              <a:defRPr sz="3700">
                <a:solidFill>
                  <a:schemeClr val="dk1"/>
                </a:solidFill>
              </a:defRPr>
            </a:lvl2pPr>
            <a:lvl3pPr marL="1371600" lvl="2" indent="-431800" algn="l">
              <a:lnSpc>
                <a:spcPct val="100000"/>
              </a:lnSpc>
              <a:spcBef>
                <a:spcPts val="1600"/>
              </a:spcBef>
              <a:spcAft>
                <a:spcPts val="0"/>
              </a:spcAft>
              <a:buClr>
                <a:schemeClr val="accent6"/>
              </a:buClr>
              <a:buSzPts val="3200"/>
              <a:buChar char="•"/>
              <a:defRPr sz="3200">
                <a:solidFill>
                  <a:schemeClr val="dk1"/>
                </a:solidFill>
              </a:defRPr>
            </a:lvl3pPr>
            <a:lvl4pPr marL="1828800" lvl="3" indent="-412750" algn="l">
              <a:lnSpc>
                <a:spcPct val="100000"/>
              </a:lnSpc>
              <a:spcBef>
                <a:spcPts val="1600"/>
              </a:spcBef>
              <a:spcAft>
                <a:spcPts val="0"/>
              </a:spcAft>
              <a:buClr>
                <a:schemeClr val="accent6"/>
              </a:buClr>
              <a:buSzPts val="2900"/>
              <a:buChar char="o"/>
              <a:defRPr sz="2900">
                <a:solidFill>
                  <a:schemeClr val="dk1"/>
                </a:solidFill>
              </a:defRPr>
            </a:lvl4pPr>
            <a:lvl5pPr marL="2286000" lvl="4" indent="-412750" algn="l">
              <a:lnSpc>
                <a:spcPct val="100000"/>
              </a:lnSpc>
              <a:spcBef>
                <a:spcPts val="1600"/>
              </a:spcBef>
              <a:spcAft>
                <a:spcPts val="0"/>
              </a:spcAft>
              <a:buClr>
                <a:schemeClr val="accent6"/>
              </a:buClr>
              <a:buSzPts val="2900"/>
              <a:buChar char="◆"/>
              <a:defRPr sz="2900">
                <a:solidFill>
                  <a:schemeClr val="dk1"/>
                </a:solidFill>
              </a:defRPr>
            </a:lvl5pPr>
            <a:lvl6pPr marL="2743200" lvl="5" indent="-533400" algn="l">
              <a:lnSpc>
                <a:spcPct val="100000"/>
              </a:lnSpc>
              <a:spcBef>
                <a:spcPts val="16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481" name="Google Shape;481;g2eb6c06d9d6_2_322"/>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82" name="Google Shape;482;g2eb6c06d9d6_2_322"/>
          <p:cNvSpPr txBox="1">
            <a:spLocks noGrp="1"/>
          </p:cNvSpPr>
          <p:nvPr>
            <p:ph type="ftr" idx="11"/>
          </p:nvPr>
        </p:nvSpPr>
        <p:spPr>
          <a:xfrm>
            <a:off x="1076400" y="12601067"/>
            <a:ext cx="6754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483" name="Google Shape;483;g2eb6c06d9d6_2_322"/>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484" name="Google Shape;484;g2eb6c06d9d6_2_322"/>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485" name="Google Shape;485;g2eb6c06d9d6_2_322"/>
          <p:cNvSpPr txBox="1">
            <a:spLocks noGrp="1"/>
          </p:cNvSpPr>
          <p:nvPr>
            <p:ph type="body" idx="3"/>
          </p:nvPr>
        </p:nvSpPr>
        <p:spPr>
          <a:xfrm>
            <a:off x="1064267" y="3391067"/>
            <a:ext cx="10509600" cy="1059200"/>
          </a:xfrm>
          <a:prstGeom prst="rect">
            <a:avLst/>
          </a:prstGeom>
          <a:noFill/>
          <a:ln>
            <a:noFill/>
          </a:ln>
        </p:spPr>
        <p:txBody>
          <a:bodyPr spcFirstLastPara="1" wrap="square" lIns="0" tIns="0" rIns="0" bIns="0" anchor="t" anchorCtr="0">
            <a:noAutofit/>
          </a:bodyPr>
          <a:lstStyle>
            <a:lvl1pPr marL="457200" lvl="0" indent="-533400" algn="ctr">
              <a:lnSpc>
                <a:spcPct val="100000"/>
              </a:lnSpc>
              <a:spcBef>
                <a:spcPts val="1600"/>
              </a:spcBef>
              <a:spcAft>
                <a:spcPts val="0"/>
              </a:spcAft>
              <a:buClr>
                <a:schemeClr val="accent1"/>
              </a:buClr>
              <a:buSzPts val="4800"/>
              <a:buChar char="•"/>
              <a:defRPr sz="4800">
                <a:solidFill>
                  <a:schemeClr val="accent1"/>
                </a:solidFill>
              </a:defRPr>
            </a:lvl1pPr>
            <a:lvl2pPr marL="914400" lvl="1" indent="-463550" algn="ctr">
              <a:lnSpc>
                <a:spcPct val="100000"/>
              </a:lnSpc>
              <a:spcBef>
                <a:spcPts val="1600"/>
              </a:spcBef>
              <a:spcAft>
                <a:spcPts val="0"/>
              </a:spcAft>
              <a:buClr>
                <a:schemeClr val="accent1"/>
              </a:buClr>
              <a:buSzPts val="3700"/>
              <a:buChar char="‒"/>
              <a:defRPr>
                <a:solidFill>
                  <a:schemeClr val="accent1"/>
                </a:solidFill>
              </a:defRPr>
            </a:lvl2pPr>
            <a:lvl3pPr marL="1371600" lvl="2" indent="-431800" algn="ctr">
              <a:lnSpc>
                <a:spcPct val="100000"/>
              </a:lnSpc>
              <a:spcBef>
                <a:spcPts val="1600"/>
              </a:spcBef>
              <a:spcAft>
                <a:spcPts val="0"/>
              </a:spcAft>
              <a:buClr>
                <a:schemeClr val="accent1"/>
              </a:buClr>
              <a:buSzPts val="3200"/>
              <a:buChar char="•"/>
              <a:defRPr>
                <a:solidFill>
                  <a:schemeClr val="accent1"/>
                </a:solidFill>
              </a:defRPr>
            </a:lvl3pPr>
            <a:lvl4pPr marL="1828800" lvl="3" indent="-431800" algn="ctr">
              <a:lnSpc>
                <a:spcPct val="100000"/>
              </a:lnSpc>
              <a:spcBef>
                <a:spcPts val="1600"/>
              </a:spcBef>
              <a:spcAft>
                <a:spcPts val="0"/>
              </a:spcAft>
              <a:buClr>
                <a:schemeClr val="accent1"/>
              </a:buClr>
              <a:buSzPts val="3200"/>
              <a:buChar char="–"/>
              <a:defRPr>
                <a:solidFill>
                  <a:schemeClr val="accent1"/>
                </a:solidFill>
              </a:defRPr>
            </a:lvl4pPr>
            <a:lvl5pPr marL="2286000" lvl="4" indent="-400050" algn="ctr">
              <a:lnSpc>
                <a:spcPct val="100000"/>
              </a:lnSpc>
              <a:spcBef>
                <a:spcPts val="700"/>
              </a:spcBef>
              <a:spcAft>
                <a:spcPts val="0"/>
              </a:spcAft>
              <a:buClr>
                <a:schemeClr val="accent1"/>
              </a:buClr>
              <a:buSzPts val="2700"/>
              <a:buChar char="»"/>
              <a:defRPr>
                <a:solidFill>
                  <a:schemeClr val="accent1"/>
                </a:solidFill>
              </a:defRPr>
            </a:lvl5pPr>
            <a:lvl6pPr marL="2743200" lvl="5" indent="-400050" algn="ctr">
              <a:lnSpc>
                <a:spcPct val="100000"/>
              </a:lnSpc>
              <a:spcBef>
                <a:spcPts val="800"/>
              </a:spcBef>
              <a:spcAft>
                <a:spcPts val="0"/>
              </a:spcAft>
              <a:buClr>
                <a:schemeClr val="accent1"/>
              </a:buClr>
              <a:buSzPts val="2700"/>
              <a:buChar char="•"/>
              <a:defRPr>
                <a:solidFill>
                  <a:schemeClr val="accent1"/>
                </a:solidFill>
              </a:defRPr>
            </a:lvl6pPr>
            <a:lvl7pPr marL="3200400" lvl="6" indent="-361950" algn="ctr">
              <a:lnSpc>
                <a:spcPct val="100000"/>
              </a:lnSpc>
              <a:spcBef>
                <a:spcPts val="800"/>
              </a:spcBef>
              <a:spcAft>
                <a:spcPts val="0"/>
              </a:spcAft>
              <a:buClr>
                <a:schemeClr val="accent1"/>
              </a:buClr>
              <a:buSzPts val="2100"/>
              <a:buChar char="•"/>
              <a:defRPr>
                <a:solidFill>
                  <a:schemeClr val="accent1"/>
                </a:solidFill>
              </a:defRPr>
            </a:lvl7pPr>
            <a:lvl8pPr marL="3657600" lvl="7" indent="-361950" algn="ctr">
              <a:lnSpc>
                <a:spcPct val="100000"/>
              </a:lnSpc>
              <a:spcBef>
                <a:spcPts val="800"/>
              </a:spcBef>
              <a:spcAft>
                <a:spcPts val="0"/>
              </a:spcAft>
              <a:buClr>
                <a:schemeClr val="accent1"/>
              </a:buClr>
              <a:buSzPts val="2100"/>
              <a:buChar char="•"/>
              <a:defRPr>
                <a:solidFill>
                  <a:schemeClr val="accent1"/>
                </a:solidFill>
              </a:defRPr>
            </a:lvl8pPr>
            <a:lvl9pPr marL="4114800" lvl="8" indent="-361950" algn="ctr">
              <a:lnSpc>
                <a:spcPct val="100000"/>
              </a:lnSpc>
              <a:spcBef>
                <a:spcPts val="800"/>
              </a:spcBef>
              <a:spcAft>
                <a:spcPts val="0"/>
              </a:spcAft>
              <a:buClr>
                <a:schemeClr val="accent1"/>
              </a:buClr>
              <a:buSzPts val="2100"/>
              <a:buChar char="•"/>
              <a:defRPr>
                <a:solidFill>
                  <a:schemeClr val="accent1"/>
                </a:solidFill>
              </a:defRPr>
            </a:lvl9pPr>
          </a:lstStyle>
          <a:p>
            <a:endParaRPr/>
          </a:p>
        </p:txBody>
      </p:sp>
      <p:sp>
        <p:nvSpPr>
          <p:cNvPr id="486" name="Google Shape;486;g2eb6c06d9d6_2_322"/>
          <p:cNvSpPr txBox="1">
            <a:spLocks noGrp="1"/>
          </p:cNvSpPr>
          <p:nvPr>
            <p:ph type="body" idx="4"/>
          </p:nvPr>
        </p:nvSpPr>
        <p:spPr>
          <a:xfrm>
            <a:off x="12720900" y="3391067"/>
            <a:ext cx="10509600" cy="1059200"/>
          </a:xfrm>
          <a:prstGeom prst="rect">
            <a:avLst/>
          </a:prstGeom>
          <a:noFill/>
          <a:ln>
            <a:noFill/>
          </a:ln>
        </p:spPr>
        <p:txBody>
          <a:bodyPr spcFirstLastPara="1" wrap="square" lIns="0" tIns="0" rIns="0" bIns="0" anchor="t" anchorCtr="0">
            <a:noAutofit/>
          </a:bodyPr>
          <a:lstStyle>
            <a:lvl1pPr marL="457200" lvl="0" indent="-533400" algn="ctr">
              <a:lnSpc>
                <a:spcPct val="100000"/>
              </a:lnSpc>
              <a:spcBef>
                <a:spcPts val="1600"/>
              </a:spcBef>
              <a:spcAft>
                <a:spcPts val="0"/>
              </a:spcAft>
              <a:buClr>
                <a:schemeClr val="accent1"/>
              </a:buClr>
              <a:buSzPts val="4800"/>
              <a:buChar char="•"/>
              <a:defRPr sz="4800">
                <a:solidFill>
                  <a:schemeClr val="accent1"/>
                </a:solidFill>
              </a:defRPr>
            </a:lvl1pPr>
            <a:lvl2pPr marL="914400" lvl="1" indent="-463550" algn="ctr">
              <a:lnSpc>
                <a:spcPct val="100000"/>
              </a:lnSpc>
              <a:spcBef>
                <a:spcPts val="1600"/>
              </a:spcBef>
              <a:spcAft>
                <a:spcPts val="0"/>
              </a:spcAft>
              <a:buClr>
                <a:schemeClr val="accent1"/>
              </a:buClr>
              <a:buSzPts val="3700"/>
              <a:buChar char="‒"/>
              <a:defRPr>
                <a:solidFill>
                  <a:schemeClr val="accent1"/>
                </a:solidFill>
              </a:defRPr>
            </a:lvl2pPr>
            <a:lvl3pPr marL="1371600" lvl="2" indent="-431800" algn="ctr">
              <a:lnSpc>
                <a:spcPct val="100000"/>
              </a:lnSpc>
              <a:spcBef>
                <a:spcPts val="1600"/>
              </a:spcBef>
              <a:spcAft>
                <a:spcPts val="0"/>
              </a:spcAft>
              <a:buClr>
                <a:schemeClr val="accent1"/>
              </a:buClr>
              <a:buSzPts val="3200"/>
              <a:buChar char="•"/>
              <a:defRPr>
                <a:solidFill>
                  <a:schemeClr val="accent1"/>
                </a:solidFill>
              </a:defRPr>
            </a:lvl3pPr>
            <a:lvl4pPr marL="1828800" lvl="3" indent="-431800" algn="ctr">
              <a:lnSpc>
                <a:spcPct val="100000"/>
              </a:lnSpc>
              <a:spcBef>
                <a:spcPts val="1600"/>
              </a:spcBef>
              <a:spcAft>
                <a:spcPts val="0"/>
              </a:spcAft>
              <a:buClr>
                <a:schemeClr val="accent1"/>
              </a:buClr>
              <a:buSzPts val="3200"/>
              <a:buChar char="–"/>
              <a:defRPr>
                <a:solidFill>
                  <a:schemeClr val="accent1"/>
                </a:solidFill>
              </a:defRPr>
            </a:lvl4pPr>
            <a:lvl5pPr marL="2286000" lvl="4" indent="-400050" algn="ctr">
              <a:lnSpc>
                <a:spcPct val="100000"/>
              </a:lnSpc>
              <a:spcBef>
                <a:spcPts val="700"/>
              </a:spcBef>
              <a:spcAft>
                <a:spcPts val="0"/>
              </a:spcAft>
              <a:buClr>
                <a:schemeClr val="accent1"/>
              </a:buClr>
              <a:buSzPts val="2700"/>
              <a:buChar char="»"/>
              <a:defRPr>
                <a:solidFill>
                  <a:schemeClr val="accent1"/>
                </a:solidFill>
              </a:defRPr>
            </a:lvl5pPr>
            <a:lvl6pPr marL="2743200" lvl="5" indent="-400050" algn="ctr">
              <a:lnSpc>
                <a:spcPct val="100000"/>
              </a:lnSpc>
              <a:spcBef>
                <a:spcPts val="800"/>
              </a:spcBef>
              <a:spcAft>
                <a:spcPts val="0"/>
              </a:spcAft>
              <a:buClr>
                <a:schemeClr val="accent1"/>
              </a:buClr>
              <a:buSzPts val="2700"/>
              <a:buChar char="•"/>
              <a:defRPr>
                <a:solidFill>
                  <a:schemeClr val="accent1"/>
                </a:solidFill>
              </a:defRPr>
            </a:lvl6pPr>
            <a:lvl7pPr marL="3200400" lvl="6" indent="-361950" algn="ctr">
              <a:lnSpc>
                <a:spcPct val="100000"/>
              </a:lnSpc>
              <a:spcBef>
                <a:spcPts val="800"/>
              </a:spcBef>
              <a:spcAft>
                <a:spcPts val="0"/>
              </a:spcAft>
              <a:buClr>
                <a:schemeClr val="accent1"/>
              </a:buClr>
              <a:buSzPts val="2100"/>
              <a:buChar char="•"/>
              <a:defRPr>
                <a:solidFill>
                  <a:schemeClr val="accent1"/>
                </a:solidFill>
              </a:defRPr>
            </a:lvl7pPr>
            <a:lvl8pPr marL="3657600" lvl="7" indent="-361950" algn="ctr">
              <a:lnSpc>
                <a:spcPct val="100000"/>
              </a:lnSpc>
              <a:spcBef>
                <a:spcPts val="800"/>
              </a:spcBef>
              <a:spcAft>
                <a:spcPts val="0"/>
              </a:spcAft>
              <a:buClr>
                <a:schemeClr val="accent1"/>
              </a:buClr>
              <a:buSzPts val="2100"/>
              <a:buChar char="•"/>
              <a:defRPr>
                <a:solidFill>
                  <a:schemeClr val="accent1"/>
                </a:solidFill>
              </a:defRPr>
            </a:lvl8pPr>
            <a:lvl9pPr marL="4114800" lvl="8" indent="-361950" algn="ctr">
              <a:lnSpc>
                <a:spcPct val="100000"/>
              </a:lnSpc>
              <a:spcBef>
                <a:spcPts val="800"/>
              </a:spcBef>
              <a:spcAft>
                <a:spcPts val="0"/>
              </a:spcAft>
              <a:buClr>
                <a:schemeClr val="accent1"/>
              </a:buClr>
              <a:buSzPts val="2100"/>
              <a:buChar char="•"/>
              <a:defRPr>
                <a:solidFill>
                  <a:schemeClr val="accent1"/>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mparison-2">
  <p:cSld name="Title and Comparison-2">
    <p:bg>
      <p:bgPr>
        <a:solidFill>
          <a:schemeClr val="dk1"/>
        </a:solidFill>
        <a:effectLst/>
      </p:bgPr>
    </p:bg>
    <p:spTree>
      <p:nvGrpSpPr>
        <p:cNvPr id="1" name="Shape 487"/>
        <p:cNvGrpSpPr/>
        <p:nvPr/>
      </p:nvGrpSpPr>
      <p:grpSpPr>
        <a:xfrm>
          <a:off x="0" y="0"/>
          <a:ext cx="0" cy="0"/>
          <a:chOff x="0" y="0"/>
          <a:chExt cx="0" cy="0"/>
        </a:xfrm>
      </p:grpSpPr>
      <p:sp>
        <p:nvSpPr>
          <p:cNvPr id="488" name="Google Shape;488;g2eb6c06d9d6_2_341"/>
          <p:cNvSpPr txBox="1">
            <a:spLocks noGrp="1"/>
          </p:cNvSpPr>
          <p:nvPr>
            <p:ph type="body" idx="1"/>
          </p:nvPr>
        </p:nvSpPr>
        <p:spPr>
          <a:xfrm>
            <a:off x="1076400" y="3320933"/>
            <a:ext cx="10624000" cy="1059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Clr>
                <a:schemeClr val="accent1"/>
              </a:buClr>
              <a:buSzPts val="4800"/>
              <a:buNone/>
              <a:defRPr sz="4800" b="0">
                <a:solidFill>
                  <a:schemeClr val="accent1"/>
                </a:solidFill>
              </a:defRPr>
            </a:lvl1pPr>
            <a:lvl2pPr marL="914400" lvl="1" indent="-228600" algn="l">
              <a:lnSpc>
                <a:spcPct val="100000"/>
              </a:lnSpc>
              <a:spcBef>
                <a:spcPts val="1600"/>
              </a:spcBef>
              <a:spcAft>
                <a:spcPts val="0"/>
              </a:spcAft>
              <a:buClr>
                <a:schemeClr val="accent1"/>
              </a:buClr>
              <a:buSzPts val="4800"/>
              <a:buNone/>
              <a:defRPr>
                <a:solidFill>
                  <a:schemeClr val="accent1"/>
                </a:solidFill>
              </a:defRPr>
            </a:lvl2pPr>
            <a:lvl3pPr marL="1371600" lvl="2" indent="-533400" algn="l">
              <a:lnSpc>
                <a:spcPct val="100000"/>
              </a:lnSpc>
              <a:spcBef>
                <a:spcPts val="1600"/>
              </a:spcBef>
              <a:spcAft>
                <a:spcPts val="0"/>
              </a:spcAft>
              <a:buClr>
                <a:schemeClr val="accent1"/>
              </a:buClr>
              <a:buSzPts val="4800"/>
              <a:buChar char="•"/>
              <a:defRPr>
                <a:solidFill>
                  <a:schemeClr val="accent1"/>
                </a:solidFill>
              </a:defRPr>
            </a:lvl3pPr>
            <a:lvl4pPr marL="1828800" lvl="3" indent="-533400" algn="l">
              <a:lnSpc>
                <a:spcPct val="100000"/>
              </a:lnSpc>
              <a:spcBef>
                <a:spcPts val="1600"/>
              </a:spcBef>
              <a:spcAft>
                <a:spcPts val="0"/>
              </a:spcAft>
              <a:buClr>
                <a:schemeClr val="accent1"/>
              </a:buClr>
              <a:buSzPts val="4800"/>
              <a:buChar char="–"/>
              <a:defRPr>
                <a:solidFill>
                  <a:schemeClr val="accent1"/>
                </a:solidFill>
              </a:defRPr>
            </a:lvl4pPr>
            <a:lvl5pPr marL="2286000" lvl="4" indent="-533400" algn="l">
              <a:lnSpc>
                <a:spcPct val="100000"/>
              </a:lnSpc>
              <a:spcBef>
                <a:spcPts val="1000"/>
              </a:spcBef>
              <a:spcAft>
                <a:spcPts val="0"/>
              </a:spcAft>
              <a:buClr>
                <a:schemeClr val="accent1"/>
              </a:buClr>
              <a:buSzPts val="4800"/>
              <a:buChar char="»"/>
              <a:defRPr>
                <a:solidFill>
                  <a:schemeClr val="accent1"/>
                </a:solidFill>
              </a:defRPr>
            </a:lvl5pPr>
            <a:lvl6pPr marL="2743200" lvl="5" indent="-533400" algn="l">
              <a:lnSpc>
                <a:spcPct val="100000"/>
              </a:lnSpc>
              <a:spcBef>
                <a:spcPts val="1000"/>
              </a:spcBef>
              <a:spcAft>
                <a:spcPts val="0"/>
              </a:spcAft>
              <a:buClr>
                <a:schemeClr val="accent1"/>
              </a:buClr>
              <a:buSzPts val="4800"/>
              <a:buChar char="•"/>
              <a:defRPr>
                <a:solidFill>
                  <a:schemeClr val="accent1"/>
                </a:solidFill>
              </a:defRPr>
            </a:lvl6pPr>
            <a:lvl7pPr marL="3200400" lvl="6" indent="-533400" algn="l">
              <a:lnSpc>
                <a:spcPct val="100000"/>
              </a:lnSpc>
              <a:spcBef>
                <a:spcPts val="1000"/>
              </a:spcBef>
              <a:spcAft>
                <a:spcPts val="0"/>
              </a:spcAft>
              <a:buClr>
                <a:schemeClr val="accent1"/>
              </a:buClr>
              <a:buSzPts val="4800"/>
              <a:buChar char="•"/>
              <a:defRPr>
                <a:solidFill>
                  <a:schemeClr val="accent1"/>
                </a:solidFill>
              </a:defRPr>
            </a:lvl7pPr>
            <a:lvl8pPr marL="3657600" lvl="7" indent="-533400" algn="l">
              <a:lnSpc>
                <a:spcPct val="100000"/>
              </a:lnSpc>
              <a:spcBef>
                <a:spcPts val="1000"/>
              </a:spcBef>
              <a:spcAft>
                <a:spcPts val="0"/>
              </a:spcAft>
              <a:buClr>
                <a:schemeClr val="accent1"/>
              </a:buClr>
              <a:buSzPts val="4800"/>
              <a:buChar char="•"/>
              <a:defRPr>
                <a:solidFill>
                  <a:schemeClr val="accent1"/>
                </a:solidFill>
              </a:defRPr>
            </a:lvl8pPr>
            <a:lvl9pPr marL="4114800" lvl="8" indent="-533400" algn="l">
              <a:lnSpc>
                <a:spcPct val="100000"/>
              </a:lnSpc>
              <a:spcBef>
                <a:spcPts val="1000"/>
              </a:spcBef>
              <a:spcAft>
                <a:spcPts val="0"/>
              </a:spcAft>
              <a:buClr>
                <a:schemeClr val="accent1"/>
              </a:buClr>
              <a:buSzPts val="4800"/>
              <a:buChar char="•"/>
              <a:defRPr>
                <a:solidFill>
                  <a:schemeClr val="accent1"/>
                </a:solidFill>
              </a:defRPr>
            </a:lvl9pPr>
          </a:lstStyle>
          <a:p>
            <a:endParaRPr/>
          </a:p>
        </p:txBody>
      </p:sp>
      <p:sp>
        <p:nvSpPr>
          <p:cNvPr id="489" name="Google Shape;489;g2eb6c06d9d6_2_341"/>
          <p:cNvSpPr txBox="1">
            <a:spLocks noGrp="1"/>
          </p:cNvSpPr>
          <p:nvPr>
            <p:ph type="body" idx="2"/>
          </p:nvPr>
        </p:nvSpPr>
        <p:spPr>
          <a:xfrm>
            <a:off x="12573003" y="5379200"/>
            <a:ext cx="10533600" cy="7221600"/>
          </a:xfrm>
          <a:prstGeom prst="rect">
            <a:avLst/>
          </a:prstGeom>
          <a:noFill/>
          <a:ln>
            <a:noFill/>
          </a:ln>
        </p:spPr>
        <p:txBody>
          <a:bodyPr spcFirstLastPara="1" wrap="square" lIns="0" tIns="0" rIns="0" bIns="0" anchor="t" anchorCtr="0">
            <a:noAutofit/>
          </a:bodyPr>
          <a:lstStyle>
            <a:lvl1pPr marL="457200" lvl="0" indent="-501650" algn="l">
              <a:lnSpc>
                <a:spcPct val="100000"/>
              </a:lnSpc>
              <a:spcBef>
                <a:spcPts val="1600"/>
              </a:spcBef>
              <a:spcAft>
                <a:spcPts val="0"/>
              </a:spcAft>
              <a:buClr>
                <a:schemeClr val="lt1"/>
              </a:buClr>
              <a:buSzPts val="4300"/>
              <a:buChar char="•"/>
              <a:defRPr sz="4300">
                <a:solidFill>
                  <a:schemeClr val="lt1"/>
                </a:solidFill>
              </a:defRPr>
            </a:lvl1pPr>
            <a:lvl2pPr marL="914400" lvl="1" indent="-463550" algn="l">
              <a:lnSpc>
                <a:spcPct val="100000"/>
              </a:lnSpc>
              <a:spcBef>
                <a:spcPts val="1600"/>
              </a:spcBef>
              <a:spcAft>
                <a:spcPts val="0"/>
              </a:spcAft>
              <a:buClr>
                <a:schemeClr val="lt1"/>
              </a:buClr>
              <a:buSzPts val="3700"/>
              <a:buChar char="‒"/>
              <a:defRPr sz="3700">
                <a:solidFill>
                  <a:schemeClr val="lt1"/>
                </a:solidFill>
              </a:defRPr>
            </a:lvl2pPr>
            <a:lvl3pPr marL="1371600" lvl="2" indent="-431800" algn="l">
              <a:lnSpc>
                <a:spcPct val="100000"/>
              </a:lnSpc>
              <a:spcBef>
                <a:spcPts val="1600"/>
              </a:spcBef>
              <a:spcAft>
                <a:spcPts val="0"/>
              </a:spcAft>
              <a:buClr>
                <a:schemeClr val="lt1"/>
              </a:buClr>
              <a:buSzPts val="3200"/>
              <a:buChar char="•"/>
              <a:defRPr sz="3200">
                <a:solidFill>
                  <a:schemeClr val="lt1"/>
                </a:solidFill>
              </a:defRPr>
            </a:lvl3pPr>
            <a:lvl4pPr marL="1828800" lvl="3" indent="-412750" algn="l">
              <a:lnSpc>
                <a:spcPct val="100000"/>
              </a:lnSpc>
              <a:spcBef>
                <a:spcPts val="1600"/>
              </a:spcBef>
              <a:spcAft>
                <a:spcPts val="0"/>
              </a:spcAft>
              <a:buClr>
                <a:schemeClr val="lt1"/>
              </a:buClr>
              <a:buSzPts val="2900"/>
              <a:buChar char="o"/>
              <a:defRPr sz="2900">
                <a:solidFill>
                  <a:schemeClr val="lt1"/>
                </a:solidFill>
              </a:defRPr>
            </a:lvl4pPr>
            <a:lvl5pPr marL="2286000" lvl="4" indent="-412750" algn="l">
              <a:lnSpc>
                <a:spcPct val="100000"/>
              </a:lnSpc>
              <a:spcBef>
                <a:spcPts val="1600"/>
              </a:spcBef>
              <a:spcAft>
                <a:spcPts val="0"/>
              </a:spcAft>
              <a:buClr>
                <a:schemeClr val="lt1"/>
              </a:buClr>
              <a:buSzPts val="2900"/>
              <a:buChar char="◆"/>
              <a:defRPr sz="2900">
                <a:solidFill>
                  <a:schemeClr val="lt1"/>
                </a:solidFill>
              </a:defRPr>
            </a:lvl5pPr>
            <a:lvl6pPr marL="2743200" lvl="5" indent="-533400" algn="l">
              <a:lnSpc>
                <a:spcPct val="100000"/>
              </a:lnSpc>
              <a:spcBef>
                <a:spcPts val="16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490" name="Google Shape;490;g2eb6c06d9d6_2_341"/>
          <p:cNvSpPr txBox="1">
            <a:spLocks noGrp="1"/>
          </p:cNvSpPr>
          <p:nvPr>
            <p:ph type="body" idx="3"/>
          </p:nvPr>
        </p:nvSpPr>
        <p:spPr>
          <a:xfrm>
            <a:off x="12729267" y="3320933"/>
            <a:ext cx="10533600" cy="1080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Clr>
                <a:schemeClr val="accent1"/>
              </a:buClr>
              <a:buSzPts val="4800"/>
              <a:buNone/>
              <a:defRPr sz="4800" b="0">
                <a:solidFill>
                  <a:schemeClr val="accent1"/>
                </a:solidFill>
              </a:defRPr>
            </a:lvl1pPr>
            <a:lvl2pPr marL="914400" lvl="1" indent="-533400" algn="l">
              <a:lnSpc>
                <a:spcPct val="100000"/>
              </a:lnSpc>
              <a:spcBef>
                <a:spcPts val="1600"/>
              </a:spcBef>
              <a:spcAft>
                <a:spcPts val="0"/>
              </a:spcAft>
              <a:buClr>
                <a:schemeClr val="accent1"/>
              </a:buClr>
              <a:buSzPts val="4800"/>
              <a:buChar char="‒"/>
              <a:defRPr>
                <a:solidFill>
                  <a:schemeClr val="accent1"/>
                </a:solidFill>
              </a:defRPr>
            </a:lvl2pPr>
            <a:lvl3pPr marL="1371600" lvl="2" indent="-533400" algn="l">
              <a:lnSpc>
                <a:spcPct val="100000"/>
              </a:lnSpc>
              <a:spcBef>
                <a:spcPts val="1600"/>
              </a:spcBef>
              <a:spcAft>
                <a:spcPts val="0"/>
              </a:spcAft>
              <a:buClr>
                <a:schemeClr val="accent1"/>
              </a:buClr>
              <a:buSzPts val="4800"/>
              <a:buChar char="•"/>
              <a:defRPr>
                <a:solidFill>
                  <a:schemeClr val="accent1"/>
                </a:solidFill>
              </a:defRPr>
            </a:lvl3pPr>
            <a:lvl4pPr marL="1828800" lvl="3" indent="-533400" algn="l">
              <a:lnSpc>
                <a:spcPct val="100000"/>
              </a:lnSpc>
              <a:spcBef>
                <a:spcPts val="1600"/>
              </a:spcBef>
              <a:spcAft>
                <a:spcPts val="0"/>
              </a:spcAft>
              <a:buClr>
                <a:schemeClr val="accent1"/>
              </a:buClr>
              <a:buSzPts val="4800"/>
              <a:buChar char="–"/>
              <a:defRPr>
                <a:solidFill>
                  <a:schemeClr val="accent1"/>
                </a:solidFill>
              </a:defRPr>
            </a:lvl4pPr>
            <a:lvl5pPr marL="2286000" lvl="4" indent="-533400" algn="l">
              <a:lnSpc>
                <a:spcPct val="100000"/>
              </a:lnSpc>
              <a:spcBef>
                <a:spcPts val="1000"/>
              </a:spcBef>
              <a:spcAft>
                <a:spcPts val="0"/>
              </a:spcAft>
              <a:buClr>
                <a:schemeClr val="accent1"/>
              </a:buClr>
              <a:buSzPts val="4800"/>
              <a:buChar char="»"/>
              <a:defRPr>
                <a:solidFill>
                  <a:schemeClr val="accent1"/>
                </a:solidFill>
              </a:defRPr>
            </a:lvl5pPr>
            <a:lvl6pPr marL="2743200" lvl="5" indent="-533400" algn="l">
              <a:lnSpc>
                <a:spcPct val="100000"/>
              </a:lnSpc>
              <a:spcBef>
                <a:spcPts val="1000"/>
              </a:spcBef>
              <a:spcAft>
                <a:spcPts val="0"/>
              </a:spcAft>
              <a:buClr>
                <a:schemeClr val="accent1"/>
              </a:buClr>
              <a:buSzPts val="4800"/>
              <a:buChar char="•"/>
              <a:defRPr>
                <a:solidFill>
                  <a:schemeClr val="accent1"/>
                </a:solidFill>
              </a:defRPr>
            </a:lvl6pPr>
            <a:lvl7pPr marL="3200400" lvl="6" indent="-533400" algn="l">
              <a:lnSpc>
                <a:spcPct val="100000"/>
              </a:lnSpc>
              <a:spcBef>
                <a:spcPts val="1000"/>
              </a:spcBef>
              <a:spcAft>
                <a:spcPts val="0"/>
              </a:spcAft>
              <a:buClr>
                <a:schemeClr val="accent1"/>
              </a:buClr>
              <a:buSzPts val="4800"/>
              <a:buChar char="•"/>
              <a:defRPr>
                <a:solidFill>
                  <a:schemeClr val="accent1"/>
                </a:solidFill>
              </a:defRPr>
            </a:lvl7pPr>
            <a:lvl8pPr marL="3657600" lvl="7" indent="-533400" algn="l">
              <a:lnSpc>
                <a:spcPct val="100000"/>
              </a:lnSpc>
              <a:spcBef>
                <a:spcPts val="1000"/>
              </a:spcBef>
              <a:spcAft>
                <a:spcPts val="0"/>
              </a:spcAft>
              <a:buClr>
                <a:schemeClr val="accent1"/>
              </a:buClr>
              <a:buSzPts val="4800"/>
              <a:buChar char="•"/>
              <a:defRPr>
                <a:solidFill>
                  <a:schemeClr val="accent1"/>
                </a:solidFill>
              </a:defRPr>
            </a:lvl8pPr>
            <a:lvl9pPr marL="4114800" lvl="8" indent="-533400" algn="l">
              <a:lnSpc>
                <a:spcPct val="100000"/>
              </a:lnSpc>
              <a:spcBef>
                <a:spcPts val="1000"/>
              </a:spcBef>
              <a:spcAft>
                <a:spcPts val="0"/>
              </a:spcAft>
              <a:buClr>
                <a:schemeClr val="accent1"/>
              </a:buClr>
              <a:buSzPts val="4800"/>
              <a:buChar char="•"/>
              <a:defRPr>
                <a:solidFill>
                  <a:schemeClr val="accent1"/>
                </a:solidFill>
              </a:defRPr>
            </a:lvl9pPr>
          </a:lstStyle>
          <a:p>
            <a:endParaRPr/>
          </a:p>
        </p:txBody>
      </p:sp>
      <p:sp>
        <p:nvSpPr>
          <p:cNvPr id="491" name="Google Shape;491;g2eb6c06d9d6_2_341"/>
          <p:cNvSpPr txBox="1">
            <a:spLocks noGrp="1"/>
          </p:cNvSpPr>
          <p:nvPr>
            <p:ph type="body" idx="4"/>
          </p:nvPr>
        </p:nvSpPr>
        <p:spPr>
          <a:xfrm>
            <a:off x="1294600" y="5379200"/>
            <a:ext cx="10540800" cy="7221600"/>
          </a:xfrm>
          <a:prstGeom prst="rect">
            <a:avLst/>
          </a:prstGeom>
          <a:noFill/>
          <a:ln>
            <a:noFill/>
          </a:ln>
        </p:spPr>
        <p:txBody>
          <a:bodyPr spcFirstLastPara="1" wrap="square" lIns="0" tIns="0" rIns="0" bIns="0" anchor="t" anchorCtr="0">
            <a:noAutofit/>
          </a:bodyPr>
          <a:lstStyle>
            <a:lvl1pPr marL="457200" lvl="0" indent="-501650" algn="l">
              <a:lnSpc>
                <a:spcPct val="100000"/>
              </a:lnSpc>
              <a:spcBef>
                <a:spcPts val="1600"/>
              </a:spcBef>
              <a:spcAft>
                <a:spcPts val="0"/>
              </a:spcAft>
              <a:buClr>
                <a:schemeClr val="lt1"/>
              </a:buClr>
              <a:buSzPts val="4300"/>
              <a:buChar char="•"/>
              <a:defRPr sz="4300">
                <a:solidFill>
                  <a:schemeClr val="lt1"/>
                </a:solidFill>
              </a:defRPr>
            </a:lvl1pPr>
            <a:lvl2pPr marL="914400" lvl="1" indent="-463550" algn="l">
              <a:lnSpc>
                <a:spcPct val="100000"/>
              </a:lnSpc>
              <a:spcBef>
                <a:spcPts val="1600"/>
              </a:spcBef>
              <a:spcAft>
                <a:spcPts val="0"/>
              </a:spcAft>
              <a:buClr>
                <a:schemeClr val="lt1"/>
              </a:buClr>
              <a:buSzPts val="3700"/>
              <a:buChar char="‒"/>
              <a:defRPr sz="3700">
                <a:solidFill>
                  <a:schemeClr val="lt1"/>
                </a:solidFill>
              </a:defRPr>
            </a:lvl2pPr>
            <a:lvl3pPr marL="1371600" lvl="2" indent="-431800" algn="l">
              <a:lnSpc>
                <a:spcPct val="100000"/>
              </a:lnSpc>
              <a:spcBef>
                <a:spcPts val="1600"/>
              </a:spcBef>
              <a:spcAft>
                <a:spcPts val="0"/>
              </a:spcAft>
              <a:buClr>
                <a:schemeClr val="lt1"/>
              </a:buClr>
              <a:buSzPts val="3200"/>
              <a:buChar char="•"/>
              <a:defRPr sz="3200">
                <a:solidFill>
                  <a:schemeClr val="lt1"/>
                </a:solidFill>
              </a:defRPr>
            </a:lvl3pPr>
            <a:lvl4pPr marL="1828800" lvl="3" indent="-412750" algn="l">
              <a:lnSpc>
                <a:spcPct val="100000"/>
              </a:lnSpc>
              <a:spcBef>
                <a:spcPts val="1600"/>
              </a:spcBef>
              <a:spcAft>
                <a:spcPts val="0"/>
              </a:spcAft>
              <a:buClr>
                <a:schemeClr val="lt1"/>
              </a:buClr>
              <a:buSzPts val="2900"/>
              <a:buChar char="o"/>
              <a:defRPr sz="2900">
                <a:solidFill>
                  <a:schemeClr val="lt1"/>
                </a:solidFill>
              </a:defRPr>
            </a:lvl4pPr>
            <a:lvl5pPr marL="2286000" lvl="4" indent="-412750" algn="l">
              <a:lnSpc>
                <a:spcPct val="100000"/>
              </a:lnSpc>
              <a:spcBef>
                <a:spcPts val="1600"/>
              </a:spcBef>
              <a:spcAft>
                <a:spcPts val="0"/>
              </a:spcAft>
              <a:buClr>
                <a:schemeClr val="lt1"/>
              </a:buClr>
              <a:buSzPts val="2900"/>
              <a:buChar char="◆"/>
              <a:defRPr sz="2900">
                <a:solidFill>
                  <a:schemeClr val="lt1"/>
                </a:solidFill>
              </a:defRPr>
            </a:lvl5pPr>
            <a:lvl6pPr marL="2743200" lvl="5" indent="-533400" algn="l">
              <a:lnSpc>
                <a:spcPct val="100000"/>
              </a:lnSpc>
              <a:spcBef>
                <a:spcPts val="16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492" name="Google Shape;492;g2eb6c06d9d6_2_341"/>
          <p:cNvSpPr txBox="1">
            <a:spLocks noGrp="1"/>
          </p:cNvSpPr>
          <p:nvPr>
            <p:ph type="title"/>
          </p:nvPr>
        </p:nvSpPr>
        <p:spPr>
          <a:xfrm>
            <a:off x="1076467"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7500"/>
              <a:buNone/>
              <a:defRPr>
                <a:solidFill>
                  <a:schemeClr val="lt1"/>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93" name="Google Shape;493;g2eb6c06d9d6_2_341"/>
          <p:cNvSpPr txBox="1">
            <a:spLocks noGrp="1"/>
          </p:cNvSpPr>
          <p:nvPr>
            <p:ph type="ftr" idx="11"/>
          </p:nvPr>
        </p:nvSpPr>
        <p:spPr>
          <a:xfrm>
            <a:off x="1076400" y="12601067"/>
            <a:ext cx="6754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9C9C9C"/>
              </a:buClr>
              <a:buSzPts val="1600"/>
              <a:buNone/>
              <a:defRPr>
                <a:solidFill>
                  <a:schemeClr val="bg1"/>
                </a:solidFill>
              </a:defRPr>
            </a:lvl1pPr>
            <a:lvl2pPr lvl="1" algn="l">
              <a:lnSpc>
                <a:spcPct val="100000"/>
              </a:lnSpc>
              <a:spcBef>
                <a:spcPts val="0"/>
              </a:spcBef>
              <a:spcAft>
                <a:spcPts val="0"/>
              </a:spcAft>
              <a:buClr>
                <a:srgbClr val="9C9C9C"/>
              </a:buClr>
              <a:buSzPts val="1600"/>
              <a:buNone/>
              <a:defRPr>
                <a:solidFill>
                  <a:srgbClr val="9C9C9C"/>
                </a:solidFill>
              </a:defRPr>
            </a:lvl2pPr>
            <a:lvl3pPr lvl="2" algn="l">
              <a:lnSpc>
                <a:spcPct val="100000"/>
              </a:lnSpc>
              <a:spcBef>
                <a:spcPts val="0"/>
              </a:spcBef>
              <a:spcAft>
                <a:spcPts val="0"/>
              </a:spcAft>
              <a:buClr>
                <a:srgbClr val="9C9C9C"/>
              </a:buClr>
              <a:buSzPts val="1600"/>
              <a:buNone/>
              <a:defRPr>
                <a:solidFill>
                  <a:srgbClr val="9C9C9C"/>
                </a:solidFill>
              </a:defRPr>
            </a:lvl3pPr>
            <a:lvl4pPr lvl="3" algn="l">
              <a:lnSpc>
                <a:spcPct val="100000"/>
              </a:lnSpc>
              <a:spcBef>
                <a:spcPts val="0"/>
              </a:spcBef>
              <a:spcAft>
                <a:spcPts val="0"/>
              </a:spcAft>
              <a:buClr>
                <a:srgbClr val="9C9C9C"/>
              </a:buClr>
              <a:buSzPts val="1600"/>
              <a:buNone/>
              <a:defRPr>
                <a:solidFill>
                  <a:srgbClr val="9C9C9C"/>
                </a:solidFill>
              </a:defRPr>
            </a:lvl4pPr>
            <a:lvl5pPr lvl="4" algn="l">
              <a:lnSpc>
                <a:spcPct val="100000"/>
              </a:lnSpc>
              <a:spcBef>
                <a:spcPts val="0"/>
              </a:spcBef>
              <a:spcAft>
                <a:spcPts val="0"/>
              </a:spcAft>
              <a:buClr>
                <a:srgbClr val="9C9C9C"/>
              </a:buClr>
              <a:buSzPts val="1600"/>
              <a:buNone/>
              <a:defRPr>
                <a:solidFill>
                  <a:srgbClr val="9C9C9C"/>
                </a:solidFill>
              </a:defRPr>
            </a:lvl5pPr>
            <a:lvl6pPr lvl="5" algn="l">
              <a:lnSpc>
                <a:spcPct val="100000"/>
              </a:lnSpc>
              <a:spcBef>
                <a:spcPts val="0"/>
              </a:spcBef>
              <a:spcAft>
                <a:spcPts val="0"/>
              </a:spcAft>
              <a:buClr>
                <a:srgbClr val="9C9C9C"/>
              </a:buClr>
              <a:buSzPts val="1600"/>
              <a:buNone/>
              <a:defRPr>
                <a:solidFill>
                  <a:srgbClr val="9C9C9C"/>
                </a:solidFill>
              </a:defRPr>
            </a:lvl6pPr>
            <a:lvl7pPr lvl="6" algn="l">
              <a:lnSpc>
                <a:spcPct val="100000"/>
              </a:lnSpc>
              <a:spcBef>
                <a:spcPts val="0"/>
              </a:spcBef>
              <a:spcAft>
                <a:spcPts val="0"/>
              </a:spcAft>
              <a:buClr>
                <a:srgbClr val="9C9C9C"/>
              </a:buClr>
              <a:buSzPts val="1600"/>
              <a:buNone/>
              <a:defRPr>
                <a:solidFill>
                  <a:srgbClr val="9C9C9C"/>
                </a:solidFill>
              </a:defRPr>
            </a:lvl7pPr>
            <a:lvl8pPr lvl="7" algn="l">
              <a:lnSpc>
                <a:spcPct val="100000"/>
              </a:lnSpc>
              <a:spcBef>
                <a:spcPts val="0"/>
              </a:spcBef>
              <a:spcAft>
                <a:spcPts val="0"/>
              </a:spcAft>
              <a:buClr>
                <a:srgbClr val="9C9C9C"/>
              </a:buClr>
              <a:buSzPts val="1600"/>
              <a:buNone/>
              <a:defRPr>
                <a:solidFill>
                  <a:srgbClr val="9C9C9C"/>
                </a:solidFill>
              </a:defRPr>
            </a:lvl8pPr>
            <a:lvl9pPr lvl="8" algn="l">
              <a:lnSpc>
                <a:spcPct val="100000"/>
              </a:lnSpc>
              <a:spcBef>
                <a:spcPts val="0"/>
              </a:spcBef>
              <a:spcAft>
                <a:spcPts val="0"/>
              </a:spcAft>
              <a:buClr>
                <a:srgbClr val="9C9C9C"/>
              </a:buClr>
              <a:buSzPts val="1600"/>
              <a:buNone/>
              <a:defRPr>
                <a:solidFill>
                  <a:srgbClr val="9C9C9C"/>
                </a:solidFill>
              </a:defRPr>
            </a:lvl9pPr>
          </a:lstStyle>
          <a:p>
            <a:r>
              <a:rPr lang="en-US"/>
              <a:t>Professional Services FY25 Offsite</a:t>
            </a:r>
          </a:p>
        </p:txBody>
      </p:sp>
      <p:sp>
        <p:nvSpPr>
          <p:cNvPr id="494" name="Google Shape;494;g2eb6c06d9d6_2_341"/>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495" name="Google Shape;495;g2eb6c06d9d6_2_34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496" name="Google Shape;496;g2eb6c06d9d6_2_341"/>
          <p:cNvPicPr preferRelativeResize="0"/>
          <p:nvPr/>
        </p:nvPicPr>
        <p:blipFill rotWithShape="1">
          <a:blip r:embed="rId2">
            <a:alphaModFix/>
          </a:blip>
          <a:srcRect/>
          <a:stretch/>
        </p:blipFill>
        <p:spPr>
          <a:xfrm>
            <a:off x="498532" y="12902729"/>
            <a:ext cx="380529" cy="262662"/>
          </a:xfrm>
          <a:prstGeom prst="rect">
            <a:avLst/>
          </a:prstGeom>
          <a:noFill/>
          <a:ln>
            <a:noFill/>
          </a:ln>
        </p:spPr>
      </p:pic>
      <p:grpSp>
        <p:nvGrpSpPr>
          <p:cNvPr id="497" name="Google Shape;497;g2eb6c06d9d6_2_341"/>
          <p:cNvGrpSpPr/>
          <p:nvPr/>
        </p:nvGrpSpPr>
        <p:grpSpPr>
          <a:xfrm>
            <a:off x="1082367" y="4380112"/>
            <a:ext cx="10473339" cy="639435"/>
            <a:chOff x="405888" y="1545386"/>
            <a:chExt cx="3927502" cy="239788"/>
          </a:xfrm>
        </p:grpSpPr>
        <p:grpSp>
          <p:nvGrpSpPr>
            <p:cNvPr id="498" name="Google Shape;498;g2eb6c06d9d6_2_341"/>
            <p:cNvGrpSpPr/>
            <p:nvPr/>
          </p:nvGrpSpPr>
          <p:grpSpPr>
            <a:xfrm>
              <a:off x="405888" y="1552375"/>
              <a:ext cx="3927502" cy="232799"/>
              <a:chOff x="4777125" y="1555925"/>
              <a:chExt cx="3927502" cy="232799"/>
            </a:xfrm>
          </p:grpSpPr>
          <p:cxnSp>
            <p:nvCxnSpPr>
              <p:cNvPr id="499" name="Google Shape;499;g2eb6c06d9d6_2_341"/>
              <p:cNvCxnSpPr/>
              <p:nvPr/>
            </p:nvCxnSpPr>
            <p:spPr>
              <a:xfrm>
                <a:off x="4777125" y="1672326"/>
                <a:ext cx="1847100" cy="0"/>
              </a:xfrm>
              <a:prstGeom prst="straightConnector1">
                <a:avLst/>
              </a:prstGeom>
              <a:noFill/>
              <a:ln w="9525" cap="flat" cmpd="sng">
                <a:solidFill>
                  <a:schemeClr val="lt1"/>
                </a:solidFill>
                <a:prstDash val="solid"/>
                <a:round/>
                <a:headEnd type="none" w="sm" len="sm"/>
                <a:tailEnd type="none" w="sm" len="sm"/>
              </a:ln>
            </p:spPr>
          </p:cxnSp>
          <p:cxnSp>
            <p:nvCxnSpPr>
              <p:cNvPr id="500" name="Google Shape;500;g2eb6c06d9d6_2_341"/>
              <p:cNvCxnSpPr/>
              <p:nvPr/>
            </p:nvCxnSpPr>
            <p:spPr>
              <a:xfrm>
                <a:off x="6857527" y="1672326"/>
                <a:ext cx="1847100" cy="0"/>
              </a:xfrm>
              <a:prstGeom prst="straightConnector1">
                <a:avLst/>
              </a:prstGeom>
              <a:noFill/>
              <a:ln w="9525" cap="flat" cmpd="sng">
                <a:solidFill>
                  <a:schemeClr val="lt1"/>
                </a:solidFill>
                <a:prstDash val="solid"/>
                <a:round/>
                <a:headEnd type="none" w="sm" len="sm"/>
                <a:tailEnd type="none" w="sm" len="sm"/>
              </a:ln>
            </p:spPr>
          </p:cxnSp>
          <p:sp>
            <p:nvSpPr>
              <p:cNvPr id="501" name="Google Shape;501;g2eb6c06d9d6_2_341"/>
              <p:cNvSpPr/>
              <p:nvPr/>
            </p:nvSpPr>
            <p:spPr>
              <a:xfrm rot="-2700000">
                <a:off x="6658578" y="1590018"/>
                <a:ext cx="164614" cy="164614"/>
              </a:xfrm>
              <a:prstGeom prst="rtTriangle">
                <a:avLst/>
              </a:prstGeom>
              <a:noFill/>
              <a:ln w="9525" cap="flat" cmpd="sng">
                <a:solidFill>
                  <a:schemeClr val="lt1"/>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grpSp>
        <p:sp>
          <p:nvSpPr>
            <p:cNvPr id="502" name="Google Shape;502;g2eb6c06d9d6_2_341"/>
            <p:cNvSpPr/>
            <p:nvPr/>
          </p:nvSpPr>
          <p:spPr>
            <a:xfrm rot="-2700000">
              <a:off x="2287828" y="1579479"/>
              <a:ext cx="164614" cy="164614"/>
            </a:xfrm>
            <a:prstGeom prst="rtTriangle">
              <a:avLst/>
            </a:prstGeom>
            <a:solidFill>
              <a:schemeClr val="dk1"/>
            </a:solid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grpSp>
      <p:grpSp>
        <p:nvGrpSpPr>
          <p:cNvPr id="503" name="Google Shape;503;g2eb6c06d9d6_2_341"/>
          <p:cNvGrpSpPr/>
          <p:nvPr/>
        </p:nvGrpSpPr>
        <p:grpSpPr>
          <a:xfrm>
            <a:off x="12737733" y="4380112"/>
            <a:ext cx="10473339" cy="639435"/>
            <a:chOff x="405888" y="1545386"/>
            <a:chExt cx="3927502" cy="239788"/>
          </a:xfrm>
        </p:grpSpPr>
        <p:grpSp>
          <p:nvGrpSpPr>
            <p:cNvPr id="504" name="Google Shape;504;g2eb6c06d9d6_2_341"/>
            <p:cNvGrpSpPr/>
            <p:nvPr/>
          </p:nvGrpSpPr>
          <p:grpSpPr>
            <a:xfrm>
              <a:off x="405888" y="1552375"/>
              <a:ext cx="3927502" cy="232799"/>
              <a:chOff x="4777125" y="1555925"/>
              <a:chExt cx="3927502" cy="232799"/>
            </a:xfrm>
          </p:grpSpPr>
          <p:cxnSp>
            <p:nvCxnSpPr>
              <p:cNvPr id="505" name="Google Shape;505;g2eb6c06d9d6_2_341"/>
              <p:cNvCxnSpPr/>
              <p:nvPr/>
            </p:nvCxnSpPr>
            <p:spPr>
              <a:xfrm>
                <a:off x="4777125" y="1672326"/>
                <a:ext cx="1847100" cy="0"/>
              </a:xfrm>
              <a:prstGeom prst="straightConnector1">
                <a:avLst/>
              </a:prstGeom>
              <a:noFill/>
              <a:ln w="9525" cap="flat" cmpd="sng">
                <a:solidFill>
                  <a:schemeClr val="lt1"/>
                </a:solidFill>
                <a:prstDash val="solid"/>
                <a:round/>
                <a:headEnd type="none" w="sm" len="sm"/>
                <a:tailEnd type="none" w="sm" len="sm"/>
              </a:ln>
            </p:spPr>
          </p:cxnSp>
          <p:cxnSp>
            <p:nvCxnSpPr>
              <p:cNvPr id="506" name="Google Shape;506;g2eb6c06d9d6_2_341"/>
              <p:cNvCxnSpPr/>
              <p:nvPr/>
            </p:nvCxnSpPr>
            <p:spPr>
              <a:xfrm>
                <a:off x="6857527" y="1672326"/>
                <a:ext cx="1847100" cy="0"/>
              </a:xfrm>
              <a:prstGeom prst="straightConnector1">
                <a:avLst/>
              </a:prstGeom>
              <a:noFill/>
              <a:ln w="9525" cap="flat" cmpd="sng">
                <a:solidFill>
                  <a:schemeClr val="lt1"/>
                </a:solidFill>
                <a:prstDash val="solid"/>
                <a:round/>
                <a:headEnd type="none" w="sm" len="sm"/>
                <a:tailEnd type="none" w="sm" len="sm"/>
              </a:ln>
            </p:spPr>
          </p:cxnSp>
          <p:sp>
            <p:nvSpPr>
              <p:cNvPr id="507" name="Google Shape;507;g2eb6c06d9d6_2_341"/>
              <p:cNvSpPr/>
              <p:nvPr/>
            </p:nvSpPr>
            <p:spPr>
              <a:xfrm rot="-2700000">
                <a:off x="6658578" y="1590018"/>
                <a:ext cx="164614" cy="164614"/>
              </a:xfrm>
              <a:prstGeom prst="rtTriangle">
                <a:avLst/>
              </a:prstGeom>
              <a:noFill/>
              <a:ln w="9525" cap="flat" cmpd="sng">
                <a:solidFill>
                  <a:schemeClr val="lt1"/>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grpSp>
        <p:sp>
          <p:nvSpPr>
            <p:cNvPr id="508" name="Google Shape;508;g2eb6c06d9d6_2_341"/>
            <p:cNvSpPr/>
            <p:nvPr/>
          </p:nvSpPr>
          <p:spPr>
            <a:xfrm rot="-2700000">
              <a:off x="2287828" y="1579479"/>
              <a:ext cx="164614" cy="164614"/>
            </a:xfrm>
            <a:prstGeom prst="rtTriangle">
              <a:avLst/>
            </a:prstGeom>
            <a:solidFill>
              <a:schemeClr val="dk1"/>
            </a:solid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grpSp>
      <p:sp>
        <p:nvSpPr>
          <p:cNvPr id="2" name="Google Shape;44;g2eb6c06d9d6_2_0">
            <a:extLst>
              <a:ext uri="{FF2B5EF4-FFF2-40B4-BE49-F238E27FC236}">
                <a16:creationId xmlns:a16="http://schemas.microsoft.com/office/drawing/2014/main" id="{D6F214B1-F0EB-B65B-2233-90FF24F4549C}"/>
              </a:ext>
            </a:extLst>
          </p:cNvPr>
          <p:cNvSpPr txBox="1">
            <a:spLocks/>
          </p:cNvSpPr>
          <p:nvPr userDrawn="1"/>
        </p:nvSpPr>
        <p:spPr>
          <a:xfrm>
            <a:off x="8814800" y="12601067"/>
            <a:ext cx="6754400" cy="771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algn="ctr"/>
            <a:r>
              <a:rPr lang="en-US">
                <a:solidFill>
                  <a:schemeClr val="bg1"/>
                </a:solidFill>
              </a:rPr>
              <a:t>Internal Use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Content 2x2">
  <p:cSld name="Title and Content 2x2">
    <p:spTree>
      <p:nvGrpSpPr>
        <p:cNvPr id="1" name="Shape 509"/>
        <p:cNvGrpSpPr/>
        <p:nvPr/>
      </p:nvGrpSpPr>
      <p:grpSpPr>
        <a:xfrm>
          <a:off x="0" y="0"/>
          <a:ext cx="0" cy="0"/>
          <a:chOff x="0" y="0"/>
          <a:chExt cx="0" cy="0"/>
        </a:xfrm>
      </p:grpSpPr>
      <p:grpSp>
        <p:nvGrpSpPr>
          <p:cNvPr id="510" name="Google Shape;510;g2eb6c06d9d6_2_363"/>
          <p:cNvGrpSpPr/>
          <p:nvPr/>
        </p:nvGrpSpPr>
        <p:grpSpPr>
          <a:xfrm>
            <a:off x="12736533" y="8707150"/>
            <a:ext cx="10475805" cy="639735"/>
            <a:chOff x="4776200" y="1548824"/>
            <a:chExt cx="3928427" cy="239900"/>
          </a:xfrm>
        </p:grpSpPr>
        <p:cxnSp>
          <p:nvCxnSpPr>
            <p:cNvPr id="511" name="Google Shape;511;g2eb6c06d9d6_2_363"/>
            <p:cNvCxnSpPr/>
            <p:nvPr/>
          </p:nvCxnSpPr>
          <p:spPr>
            <a:xfrm>
              <a:off x="4776200" y="1672326"/>
              <a:ext cx="1847100" cy="0"/>
            </a:xfrm>
            <a:prstGeom prst="straightConnector1">
              <a:avLst/>
            </a:prstGeom>
            <a:noFill/>
            <a:ln w="9525" cap="flat" cmpd="sng">
              <a:solidFill>
                <a:schemeClr val="dk1"/>
              </a:solidFill>
              <a:prstDash val="solid"/>
              <a:round/>
              <a:headEnd type="none" w="sm" len="sm"/>
              <a:tailEnd type="none" w="sm" len="sm"/>
            </a:ln>
          </p:spPr>
        </p:cxnSp>
        <p:cxnSp>
          <p:nvCxnSpPr>
            <p:cNvPr id="512" name="Google Shape;512;g2eb6c06d9d6_2_363"/>
            <p:cNvCxnSpPr/>
            <p:nvPr/>
          </p:nvCxnSpPr>
          <p:spPr>
            <a:xfrm>
              <a:off x="6857527" y="1672326"/>
              <a:ext cx="1847100" cy="0"/>
            </a:xfrm>
            <a:prstGeom prst="straightConnector1">
              <a:avLst/>
            </a:prstGeom>
            <a:noFill/>
            <a:ln w="9525" cap="flat" cmpd="sng">
              <a:solidFill>
                <a:schemeClr val="dk1"/>
              </a:solidFill>
              <a:prstDash val="solid"/>
              <a:round/>
              <a:headEnd type="none" w="sm" len="sm"/>
              <a:tailEnd type="none" w="sm" len="sm"/>
            </a:ln>
          </p:spPr>
        </p:cxnSp>
        <p:sp>
          <p:nvSpPr>
            <p:cNvPr id="513" name="Google Shape;513;g2eb6c06d9d6_2_363"/>
            <p:cNvSpPr/>
            <p:nvPr/>
          </p:nvSpPr>
          <p:spPr>
            <a:xfrm rot="-2700000">
              <a:off x="6658578" y="1590018"/>
              <a:ext cx="164614" cy="164614"/>
            </a:xfrm>
            <a:prstGeom prst="rtTriangle">
              <a:avLst/>
            </a:prstGeom>
            <a:solidFill>
              <a:schemeClr val="lt1"/>
            </a:solidFill>
            <a:ln w="9525" cap="flat" cmpd="sng">
              <a:solidFill>
                <a:schemeClr val="dk1"/>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sp>
          <p:nvSpPr>
            <p:cNvPr id="514" name="Google Shape;514;g2eb6c06d9d6_2_363"/>
            <p:cNvSpPr/>
            <p:nvPr/>
          </p:nvSpPr>
          <p:spPr>
            <a:xfrm rot="-2700000">
              <a:off x="6658603" y="1582917"/>
              <a:ext cx="164614" cy="164614"/>
            </a:xfrm>
            <a:prstGeom prst="rtTriangle">
              <a:avLst/>
            </a:prstGeom>
            <a:solidFill>
              <a:schemeClr val="lt1"/>
            </a:solid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grpSp>
      <p:grpSp>
        <p:nvGrpSpPr>
          <p:cNvPr id="515" name="Google Shape;515;g2eb6c06d9d6_2_363"/>
          <p:cNvGrpSpPr/>
          <p:nvPr/>
        </p:nvGrpSpPr>
        <p:grpSpPr>
          <a:xfrm>
            <a:off x="1081133" y="8707150"/>
            <a:ext cx="10475805" cy="639735"/>
            <a:chOff x="4776200" y="1548824"/>
            <a:chExt cx="3928427" cy="239900"/>
          </a:xfrm>
        </p:grpSpPr>
        <p:cxnSp>
          <p:nvCxnSpPr>
            <p:cNvPr id="516" name="Google Shape;516;g2eb6c06d9d6_2_363"/>
            <p:cNvCxnSpPr/>
            <p:nvPr/>
          </p:nvCxnSpPr>
          <p:spPr>
            <a:xfrm>
              <a:off x="4776200" y="1672326"/>
              <a:ext cx="1847100" cy="0"/>
            </a:xfrm>
            <a:prstGeom prst="straightConnector1">
              <a:avLst/>
            </a:prstGeom>
            <a:noFill/>
            <a:ln w="9525" cap="flat" cmpd="sng">
              <a:solidFill>
                <a:schemeClr val="dk1"/>
              </a:solidFill>
              <a:prstDash val="solid"/>
              <a:round/>
              <a:headEnd type="none" w="sm" len="sm"/>
              <a:tailEnd type="none" w="sm" len="sm"/>
            </a:ln>
          </p:spPr>
        </p:cxnSp>
        <p:cxnSp>
          <p:nvCxnSpPr>
            <p:cNvPr id="517" name="Google Shape;517;g2eb6c06d9d6_2_363"/>
            <p:cNvCxnSpPr/>
            <p:nvPr/>
          </p:nvCxnSpPr>
          <p:spPr>
            <a:xfrm>
              <a:off x="6857527" y="1672326"/>
              <a:ext cx="1847100" cy="0"/>
            </a:xfrm>
            <a:prstGeom prst="straightConnector1">
              <a:avLst/>
            </a:prstGeom>
            <a:noFill/>
            <a:ln w="9525" cap="flat" cmpd="sng">
              <a:solidFill>
                <a:schemeClr val="dk1"/>
              </a:solidFill>
              <a:prstDash val="solid"/>
              <a:round/>
              <a:headEnd type="none" w="sm" len="sm"/>
              <a:tailEnd type="none" w="sm" len="sm"/>
            </a:ln>
          </p:spPr>
        </p:cxnSp>
        <p:sp>
          <p:nvSpPr>
            <p:cNvPr id="518" name="Google Shape;518;g2eb6c06d9d6_2_363"/>
            <p:cNvSpPr/>
            <p:nvPr/>
          </p:nvSpPr>
          <p:spPr>
            <a:xfrm rot="-2700000">
              <a:off x="6658578" y="1590018"/>
              <a:ext cx="164614" cy="164614"/>
            </a:xfrm>
            <a:prstGeom prst="rtTriangle">
              <a:avLst/>
            </a:prstGeom>
            <a:solidFill>
              <a:schemeClr val="lt1"/>
            </a:solidFill>
            <a:ln w="9525" cap="flat" cmpd="sng">
              <a:solidFill>
                <a:schemeClr val="dk1"/>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sp>
          <p:nvSpPr>
            <p:cNvPr id="519" name="Google Shape;519;g2eb6c06d9d6_2_363"/>
            <p:cNvSpPr/>
            <p:nvPr/>
          </p:nvSpPr>
          <p:spPr>
            <a:xfrm rot="-2700000">
              <a:off x="6658603" y="1582917"/>
              <a:ext cx="164614" cy="164614"/>
            </a:xfrm>
            <a:prstGeom prst="rtTriangle">
              <a:avLst/>
            </a:prstGeom>
            <a:solidFill>
              <a:schemeClr val="lt1"/>
            </a:solid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grpSp>
      <p:grpSp>
        <p:nvGrpSpPr>
          <p:cNvPr id="520" name="Google Shape;520;g2eb6c06d9d6_2_363"/>
          <p:cNvGrpSpPr/>
          <p:nvPr/>
        </p:nvGrpSpPr>
        <p:grpSpPr>
          <a:xfrm>
            <a:off x="12736533" y="4130197"/>
            <a:ext cx="10475805" cy="639735"/>
            <a:chOff x="4776200" y="1548824"/>
            <a:chExt cx="3928427" cy="239900"/>
          </a:xfrm>
        </p:grpSpPr>
        <p:cxnSp>
          <p:nvCxnSpPr>
            <p:cNvPr id="521" name="Google Shape;521;g2eb6c06d9d6_2_363"/>
            <p:cNvCxnSpPr/>
            <p:nvPr/>
          </p:nvCxnSpPr>
          <p:spPr>
            <a:xfrm>
              <a:off x="4776200" y="1672326"/>
              <a:ext cx="1847100" cy="0"/>
            </a:xfrm>
            <a:prstGeom prst="straightConnector1">
              <a:avLst/>
            </a:prstGeom>
            <a:noFill/>
            <a:ln w="9525" cap="flat" cmpd="sng">
              <a:solidFill>
                <a:schemeClr val="dk1"/>
              </a:solidFill>
              <a:prstDash val="solid"/>
              <a:round/>
              <a:headEnd type="none" w="sm" len="sm"/>
              <a:tailEnd type="none" w="sm" len="sm"/>
            </a:ln>
          </p:spPr>
        </p:cxnSp>
        <p:cxnSp>
          <p:nvCxnSpPr>
            <p:cNvPr id="522" name="Google Shape;522;g2eb6c06d9d6_2_363"/>
            <p:cNvCxnSpPr/>
            <p:nvPr/>
          </p:nvCxnSpPr>
          <p:spPr>
            <a:xfrm>
              <a:off x="6857527" y="1672326"/>
              <a:ext cx="1847100" cy="0"/>
            </a:xfrm>
            <a:prstGeom prst="straightConnector1">
              <a:avLst/>
            </a:prstGeom>
            <a:noFill/>
            <a:ln w="9525" cap="flat" cmpd="sng">
              <a:solidFill>
                <a:schemeClr val="dk1"/>
              </a:solidFill>
              <a:prstDash val="solid"/>
              <a:round/>
              <a:headEnd type="none" w="sm" len="sm"/>
              <a:tailEnd type="none" w="sm" len="sm"/>
            </a:ln>
          </p:spPr>
        </p:cxnSp>
        <p:sp>
          <p:nvSpPr>
            <p:cNvPr id="523" name="Google Shape;523;g2eb6c06d9d6_2_363"/>
            <p:cNvSpPr/>
            <p:nvPr/>
          </p:nvSpPr>
          <p:spPr>
            <a:xfrm rot="-2700000">
              <a:off x="6658578" y="1590018"/>
              <a:ext cx="164614" cy="164614"/>
            </a:xfrm>
            <a:prstGeom prst="rtTriangle">
              <a:avLst/>
            </a:prstGeom>
            <a:solidFill>
              <a:schemeClr val="lt1"/>
            </a:solidFill>
            <a:ln w="9525" cap="flat" cmpd="sng">
              <a:solidFill>
                <a:schemeClr val="dk1"/>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sp>
          <p:nvSpPr>
            <p:cNvPr id="524" name="Google Shape;524;g2eb6c06d9d6_2_363"/>
            <p:cNvSpPr/>
            <p:nvPr/>
          </p:nvSpPr>
          <p:spPr>
            <a:xfrm rot="-2700000">
              <a:off x="6658603" y="1582917"/>
              <a:ext cx="164614" cy="164614"/>
            </a:xfrm>
            <a:prstGeom prst="rtTriangle">
              <a:avLst/>
            </a:prstGeom>
            <a:solidFill>
              <a:schemeClr val="lt1"/>
            </a:solid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grpSp>
      <p:sp>
        <p:nvSpPr>
          <p:cNvPr id="525" name="Google Shape;525;g2eb6c06d9d6_2_363"/>
          <p:cNvSpPr txBox="1">
            <a:spLocks noGrp="1"/>
          </p:cNvSpPr>
          <p:nvPr>
            <p:ph type="body" idx="1"/>
          </p:nvPr>
        </p:nvSpPr>
        <p:spPr>
          <a:xfrm>
            <a:off x="1270000" y="3320939"/>
            <a:ext cx="10540800" cy="765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4800"/>
              <a:buNone/>
              <a:defRPr sz="4800" b="0">
                <a:solidFill>
                  <a:schemeClr val="accent1"/>
                </a:solidFill>
              </a:defRPr>
            </a:lvl1pPr>
            <a:lvl2pPr marL="914400" lvl="1" indent="-228600" algn="ctr">
              <a:lnSpc>
                <a:spcPct val="100000"/>
              </a:lnSpc>
              <a:spcBef>
                <a:spcPts val="1600"/>
              </a:spcBef>
              <a:spcAft>
                <a:spcPts val="0"/>
              </a:spcAft>
              <a:buSzPts val="4800"/>
              <a:buNone/>
              <a:defRPr/>
            </a:lvl2pPr>
            <a:lvl3pPr marL="1371600" lvl="2" indent="-533400" algn="ctr">
              <a:lnSpc>
                <a:spcPct val="100000"/>
              </a:lnSpc>
              <a:spcBef>
                <a:spcPts val="1600"/>
              </a:spcBef>
              <a:spcAft>
                <a:spcPts val="0"/>
              </a:spcAft>
              <a:buSzPts val="4800"/>
              <a:buChar char="•"/>
              <a:defRPr/>
            </a:lvl3pPr>
            <a:lvl4pPr marL="1828800" lvl="3" indent="-533400" algn="ctr">
              <a:lnSpc>
                <a:spcPct val="100000"/>
              </a:lnSpc>
              <a:spcBef>
                <a:spcPts val="1600"/>
              </a:spcBef>
              <a:spcAft>
                <a:spcPts val="0"/>
              </a:spcAft>
              <a:buSzPts val="4800"/>
              <a:buChar char="–"/>
              <a:defRPr/>
            </a:lvl4pPr>
            <a:lvl5pPr marL="2286000" lvl="4" indent="-533400" algn="ctr">
              <a:lnSpc>
                <a:spcPct val="100000"/>
              </a:lnSpc>
              <a:spcBef>
                <a:spcPts val="1000"/>
              </a:spcBef>
              <a:spcAft>
                <a:spcPts val="0"/>
              </a:spcAft>
              <a:buSzPts val="4800"/>
              <a:buChar char="»"/>
              <a:defRPr/>
            </a:lvl5pPr>
            <a:lvl6pPr marL="2743200" lvl="5" indent="-533400" algn="ctr">
              <a:lnSpc>
                <a:spcPct val="100000"/>
              </a:lnSpc>
              <a:spcBef>
                <a:spcPts val="1000"/>
              </a:spcBef>
              <a:spcAft>
                <a:spcPts val="0"/>
              </a:spcAft>
              <a:buClr>
                <a:schemeClr val="dk1"/>
              </a:buClr>
              <a:buSzPts val="4800"/>
              <a:buChar char="•"/>
              <a:defRPr/>
            </a:lvl6pPr>
            <a:lvl7pPr marL="3200400" lvl="6" indent="-533400" algn="ctr">
              <a:lnSpc>
                <a:spcPct val="100000"/>
              </a:lnSpc>
              <a:spcBef>
                <a:spcPts val="1000"/>
              </a:spcBef>
              <a:spcAft>
                <a:spcPts val="0"/>
              </a:spcAft>
              <a:buClr>
                <a:schemeClr val="dk1"/>
              </a:buClr>
              <a:buSzPts val="4800"/>
              <a:buChar char="•"/>
              <a:defRPr/>
            </a:lvl7pPr>
            <a:lvl8pPr marL="3657600" lvl="7" indent="-533400" algn="ctr">
              <a:lnSpc>
                <a:spcPct val="100000"/>
              </a:lnSpc>
              <a:spcBef>
                <a:spcPts val="1000"/>
              </a:spcBef>
              <a:spcAft>
                <a:spcPts val="0"/>
              </a:spcAft>
              <a:buClr>
                <a:schemeClr val="dk1"/>
              </a:buClr>
              <a:buSzPts val="4800"/>
              <a:buChar char="•"/>
              <a:defRPr/>
            </a:lvl8pPr>
            <a:lvl9pPr marL="4114800" lvl="8" indent="-533400" algn="ctr">
              <a:lnSpc>
                <a:spcPct val="100000"/>
              </a:lnSpc>
              <a:spcBef>
                <a:spcPts val="1000"/>
              </a:spcBef>
              <a:spcAft>
                <a:spcPts val="0"/>
              </a:spcAft>
              <a:buClr>
                <a:schemeClr val="dk1"/>
              </a:buClr>
              <a:buSzPts val="4800"/>
              <a:buChar char="•"/>
              <a:defRPr/>
            </a:lvl9pPr>
          </a:lstStyle>
          <a:p>
            <a:endParaRPr/>
          </a:p>
        </p:txBody>
      </p:sp>
      <p:sp>
        <p:nvSpPr>
          <p:cNvPr id="526" name="Google Shape;526;g2eb6c06d9d6_2_363"/>
          <p:cNvSpPr txBox="1">
            <a:spLocks noGrp="1"/>
          </p:cNvSpPr>
          <p:nvPr>
            <p:ph type="body" idx="2"/>
          </p:nvPr>
        </p:nvSpPr>
        <p:spPr>
          <a:xfrm>
            <a:off x="12573003" y="3320939"/>
            <a:ext cx="10540800" cy="765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4800"/>
              <a:buNone/>
              <a:defRPr sz="4800" b="0">
                <a:solidFill>
                  <a:schemeClr val="accent1"/>
                </a:solidFill>
              </a:defRPr>
            </a:lvl1pPr>
            <a:lvl2pPr marL="914400" lvl="1" indent="-533400" algn="ctr">
              <a:lnSpc>
                <a:spcPct val="100000"/>
              </a:lnSpc>
              <a:spcBef>
                <a:spcPts val="1600"/>
              </a:spcBef>
              <a:spcAft>
                <a:spcPts val="0"/>
              </a:spcAft>
              <a:buSzPts val="4800"/>
              <a:buChar char="‒"/>
              <a:defRPr/>
            </a:lvl2pPr>
            <a:lvl3pPr marL="1371600" lvl="2" indent="-533400" algn="ctr">
              <a:lnSpc>
                <a:spcPct val="100000"/>
              </a:lnSpc>
              <a:spcBef>
                <a:spcPts val="1600"/>
              </a:spcBef>
              <a:spcAft>
                <a:spcPts val="0"/>
              </a:spcAft>
              <a:buSzPts val="4800"/>
              <a:buChar char="•"/>
              <a:defRPr/>
            </a:lvl3pPr>
            <a:lvl4pPr marL="1828800" lvl="3" indent="-533400" algn="ctr">
              <a:lnSpc>
                <a:spcPct val="100000"/>
              </a:lnSpc>
              <a:spcBef>
                <a:spcPts val="1600"/>
              </a:spcBef>
              <a:spcAft>
                <a:spcPts val="0"/>
              </a:spcAft>
              <a:buSzPts val="4800"/>
              <a:buChar char="–"/>
              <a:defRPr/>
            </a:lvl4pPr>
            <a:lvl5pPr marL="2286000" lvl="4" indent="-533400" algn="ctr">
              <a:lnSpc>
                <a:spcPct val="100000"/>
              </a:lnSpc>
              <a:spcBef>
                <a:spcPts val="1000"/>
              </a:spcBef>
              <a:spcAft>
                <a:spcPts val="0"/>
              </a:spcAft>
              <a:buSzPts val="4800"/>
              <a:buChar char="»"/>
              <a:defRPr/>
            </a:lvl5pPr>
            <a:lvl6pPr marL="2743200" lvl="5" indent="-533400" algn="ctr">
              <a:lnSpc>
                <a:spcPct val="100000"/>
              </a:lnSpc>
              <a:spcBef>
                <a:spcPts val="1000"/>
              </a:spcBef>
              <a:spcAft>
                <a:spcPts val="0"/>
              </a:spcAft>
              <a:buClr>
                <a:schemeClr val="dk1"/>
              </a:buClr>
              <a:buSzPts val="4800"/>
              <a:buChar char="•"/>
              <a:defRPr/>
            </a:lvl6pPr>
            <a:lvl7pPr marL="3200400" lvl="6" indent="-533400" algn="ctr">
              <a:lnSpc>
                <a:spcPct val="100000"/>
              </a:lnSpc>
              <a:spcBef>
                <a:spcPts val="1000"/>
              </a:spcBef>
              <a:spcAft>
                <a:spcPts val="0"/>
              </a:spcAft>
              <a:buClr>
                <a:schemeClr val="dk1"/>
              </a:buClr>
              <a:buSzPts val="4800"/>
              <a:buChar char="•"/>
              <a:defRPr/>
            </a:lvl7pPr>
            <a:lvl8pPr marL="3657600" lvl="7" indent="-533400" algn="ctr">
              <a:lnSpc>
                <a:spcPct val="100000"/>
              </a:lnSpc>
              <a:spcBef>
                <a:spcPts val="1000"/>
              </a:spcBef>
              <a:spcAft>
                <a:spcPts val="0"/>
              </a:spcAft>
              <a:buClr>
                <a:schemeClr val="dk1"/>
              </a:buClr>
              <a:buSzPts val="4800"/>
              <a:buChar char="•"/>
              <a:defRPr/>
            </a:lvl8pPr>
            <a:lvl9pPr marL="4114800" lvl="8" indent="-533400" algn="ctr">
              <a:lnSpc>
                <a:spcPct val="100000"/>
              </a:lnSpc>
              <a:spcBef>
                <a:spcPts val="1000"/>
              </a:spcBef>
              <a:spcAft>
                <a:spcPts val="0"/>
              </a:spcAft>
              <a:buClr>
                <a:schemeClr val="dk1"/>
              </a:buClr>
              <a:buSzPts val="4800"/>
              <a:buChar char="•"/>
              <a:defRPr/>
            </a:lvl9pPr>
          </a:lstStyle>
          <a:p>
            <a:endParaRPr/>
          </a:p>
        </p:txBody>
      </p:sp>
      <p:sp>
        <p:nvSpPr>
          <p:cNvPr id="527" name="Google Shape;527;g2eb6c06d9d6_2_363"/>
          <p:cNvSpPr txBox="1">
            <a:spLocks noGrp="1"/>
          </p:cNvSpPr>
          <p:nvPr>
            <p:ph type="body" idx="3"/>
          </p:nvPr>
        </p:nvSpPr>
        <p:spPr>
          <a:xfrm>
            <a:off x="1076467" y="4863277"/>
            <a:ext cx="10624800" cy="3318400"/>
          </a:xfrm>
          <a:prstGeom prst="rect">
            <a:avLst/>
          </a:prstGeom>
          <a:noFill/>
          <a:ln>
            <a:noFill/>
          </a:ln>
        </p:spPr>
        <p:txBody>
          <a:bodyPr spcFirstLastPara="1" wrap="square" lIns="0" tIns="0" rIns="0" bIns="0" anchor="t" anchorCtr="0">
            <a:noAutofit/>
          </a:bodyPr>
          <a:lstStyle>
            <a:lvl1pPr marL="457200" lvl="0" indent="-431800" algn="l">
              <a:lnSpc>
                <a:spcPct val="100000"/>
              </a:lnSpc>
              <a:spcBef>
                <a:spcPts val="800"/>
              </a:spcBef>
              <a:spcAft>
                <a:spcPts val="0"/>
              </a:spcAft>
              <a:buClr>
                <a:schemeClr val="accent6"/>
              </a:buClr>
              <a:buSzPts val="3200"/>
              <a:buChar char="•"/>
              <a:defRPr sz="3200">
                <a:solidFill>
                  <a:schemeClr val="dk1"/>
                </a:solidFill>
              </a:defRPr>
            </a:lvl1pPr>
            <a:lvl2pPr marL="914400" lvl="1" indent="-412750" algn="l">
              <a:lnSpc>
                <a:spcPct val="100000"/>
              </a:lnSpc>
              <a:spcBef>
                <a:spcPts val="1600"/>
              </a:spcBef>
              <a:spcAft>
                <a:spcPts val="0"/>
              </a:spcAft>
              <a:buClr>
                <a:schemeClr val="accent6"/>
              </a:buClr>
              <a:buSzPts val="2900"/>
              <a:buChar char="‒"/>
              <a:defRPr sz="2900">
                <a:solidFill>
                  <a:schemeClr val="dk1"/>
                </a:solidFill>
              </a:defRPr>
            </a:lvl2pPr>
            <a:lvl3pPr marL="1371600" lvl="2" indent="-406400" algn="l">
              <a:lnSpc>
                <a:spcPct val="100000"/>
              </a:lnSpc>
              <a:spcBef>
                <a:spcPts val="1600"/>
              </a:spcBef>
              <a:spcAft>
                <a:spcPts val="0"/>
              </a:spcAft>
              <a:buClr>
                <a:schemeClr val="accent6"/>
              </a:buClr>
              <a:buSzPts val="2800"/>
              <a:buChar char="•"/>
              <a:defRPr sz="2800">
                <a:solidFill>
                  <a:schemeClr val="dk1"/>
                </a:solidFill>
              </a:defRPr>
            </a:lvl3pPr>
            <a:lvl4pPr marL="1828800" lvl="3" indent="-400050" algn="l">
              <a:lnSpc>
                <a:spcPct val="100000"/>
              </a:lnSpc>
              <a:spcBef>
                <a:spcPts val="1600"/>
              </a:spcBef>
              <a:spcAft>
                <a:spcPts val="0"/>
              </a:spcAft>
              <a:buClr>
                <a:schemeClr val="accent6"/>
              </a:buClr>
              <a:buSzPts val="2700"/>
              <a:buChar char="o"/>
              <a:defRPr sz="2700">
                <a:solidFill>
                  <a:schemeClr val="dk1"/>
                </a:solidFill>
              </a:defRPr>
            </a:lvl4pPr>
            <a:lvl5pPr marL="2286000" lvl="4" indent="-400050" algn="l">
              <a:lnSpc>
                <a:spcPct val="100000"/>
              </a:lnSpc>
              <a:spcBef>
                <a:spcPts val="1600"/>
              </a:spcBef>
              <a:spcAft>
                <a:spcPts val="0"/>
              </a:spcAft>
              <a:buClr>
                <a:schemeClr val="accent6"/>
              </a:buClr>
              <a:buSzPts val="2700"/>
              <a:buChar char="◆"/>
              <a:defRPr sz="2700">
                <a:solidFill>
                  <a:schemeClr val="dk1"/>
                </a:solidFill>
              </a:defRPr>
            </a:lvl5pPr>
            <a:lvl6pPr marL="2743200" lvl="5" indent="-533400" algn="l">
              <a:lnSpc>
                <a:spcPct val="100000"/>
              </a:lnSpc>
              <a:spcBef>
                <a:spcPts val="16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28" name="Google Shape;528;g2eb6c06d9d6_2_363"/>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7500"/>
              <a:buNone/>
              <a:defRPr sz="7500"/>
            </a:lvl2pPr>
            <a:lvl3pPr lvl="2" algn="l">
              <a:lnSpc>
                <a:spcPct val="100000"/>
              </a:lnSpc>
              <a:spcBef>
                <a:spcPts val="0"/>
              </a:spcBef>
              <a:spcAft>
                <a:spcPts val="0"/>
              </a:spcAft>
              <a:buSzPts val="7500"/>
              <a:buNone/>
              <a:defRPr sz="7500"/>
            </a:lvl3pPr>
            <a:lvl4pPr lvl="3" algn="l">
              <a:lnSpc>
                <a:spcPct val="100000"/>
              </a:lnSpc>
              <a:spcBef>
                <a:spcPts val="0"/>
              </a:spcBef>
              <a:spcAft>
                <a:spcPts val="0"/>
              </a:spcAft>
              <a:buSzPts val="7500"/>
              <a:buNone/>
              <a:defRPr sz="7500"/>
            </a:lvl4pPr>
            <a:lvl5pPr lvl="4" algn="l">
              <a:lnSpc>
                <a:spcPct val="100000"/>
              </a:lnSpc>
              <a:spcBef>
                <a:spcPts val="0"/>
              </a:spcBef>
              <a:spcAft>
                <a:spcPts val="0"/>
              </a:spcAft>
              <a:buSzPts val="7500"/>
              <a:buNone/>
              <a:defRPr sz="7500"/>
            </a:lvl5pPr>
            <a:lvl6pPr lvl="5" algn="l">
              <a:lnSpc>
                <a:spcPct val="100000"/>
              </a:lnSpc>
              <a:spcBef>
                <a:spcPts val="0"/>
              </a:spcBef>
              <a:spcAft>
                <a:spcPts val="0"/>
              </a:spcAft>
              <a:buSzPts val="7500"/>
              <a:buNone/>
              <a:defRPr sz="7500"/>
            </a:lvl6pPr>
            <a:lvl7pPr lvl="6" algn="l">
              <a:lnSpc>
                <a:spcPct val="100000"/>
              </a:lnSpc>
              <a:spcBef>
                <a:spcPts val="0"/>
              </a:spcBef>
              <a:spcAft>
                <a:spcPts val="0"/>
              </a:spcAft>
              <a:buSzPts val="7500"/>
              <a:buNone/>
              <a:defRPr sz="7500"/>
            </a:lvl7pPr>
            <a:lvl8pPr lvl="7" algn="l">
              <a:lnSpc>
                <a:spcPct val="100000"/>
              </a:lnSpc>
              <a:spcBef>
                <a:spcPts val="0"/>
              </a:spcBef>
              <a:spcAft>
                <a:spcPts val="0"/>
              </a:spcAft>
              <a:buSzPts val="7500"/>
              <a:buNone/>
              <a:defRPr sz="7500"/>
            </a:lvl8pPr>
            <a:lvl9pPr lvl="8" algn="l">
              <a:lnSpc>
                <a:spcPct val="100000"/>
              </a:lnSpc>
              <a:spcBef>
                <a:spcPts val="0"/>
              </a:spcBef>
              <a:spcAft>
                <a:spcPts val="0"/>
              </a:spcAft>
              <a:buSzPts val="7500"/>
              <a:buNone/>
              <a:defRPr sz="7500"/>
            </a:lvl9pPr>
          </a:lstStyle>
          <a:p>
            <a:endParaRPr/>
          </a:p>
        </p:txBody>
      </p:sp>
      <p:sp>
        <p:nvSpPr>
          <p:cNvPr id="529" name="Google Shape;529;g2eb6c06d9d6_2_363"/>
          <p:cNvSpPr txBox="1">
            <a:spLocks noGrp="1"/>
          </p:cNvSpPr>
          <p:nvPr>
            <p:ph type="body" idx="4"/>
          </p:nvPr>
        </p:nvSpPr>
        <p:spPr>
          <a:xfrm>
            <a:off x="12720933" y="4863277"/>
            <a:ext cx="10509600" cy="3318400"/>
          </a:xfrm>
          <a:prstGeom prst="rect">
            <a:avLst/>
          </a:prstGeom>
          <a:noFill/>
          <a:ln>
            <a:noFill/>
          </a:ln>
        </p:spPr>
        <p:txBody>
          <a:bodyPr spcFirstLastPara="1" wrap="square" lIns="0" tIns="0" rIns="0" bIns="0" anchor="t" anchorCtr="0">
            <a:noAutofit/>
          </a:bodyPr>
          <a:lstStyle>
            <a:lvl1pPr marL="457200" lvl="0" indent="-431800" algn="l">
              <a:lnSpc>
                <a:spcPct val="100000"/>
              </a:lnSpc>
              <a:spcBef>
                <a:spcPts val="800"/>
              </a:spcBef>
              <a:spcAft>
                <a:spcPts val="0"/>
              </a:spcAft>
              <a:buClr>
                <a:schemeClr val="accent6"/>
              </a:buClr>
              <a:buSzPts val="3200"/>
              <a:buChar char="•"/>
              <a:defRPr sz="3200">
                <a:solidFill>
                  <a:schemeClr val="dk1"/>
                </a:solidFill>
              </a:defRPr>
            </a:lvl1pPr>
            <a:lvl2pPr marL="914400" lvl="1" indent="-412750" algn="l">
              <a:lnSpc>
                <a:spcPct val="100000"/>
              </a:lnSpc>
              <a:spcBef>
                <a:spcPts val="1600"/>
              </a:spcBef>
              <a:spcAft>
                <a:spcPts val="0"/>
              </a:spcAft>
              <a:buClr>
                <a:schemeClr val="accent6"/>
              </a:buClr>
              <a:buSzPts val="2900"/>
              <a:buChar char="‒"/>
              <a:defRPr sz="2900">
                <a:solidFill>
                  <a:schemeClr val="dk1"/>
                </a:solidFill>
              </a:defRPr>
            </a:lvl2pPr>
            <a:lvl3pPr marL="1371600" lvl="2" indent="-406400" algn="l">
              <a:lnSpc>
                <a:spcPct val="100000"/>
              </a:lnSpc>
              <a:spcBef>
                <a:spcPts val="1600"/>
              </a:spcBef>
              <a:spcAft>
                <a:spcPts val="0"/>
              </a:spcAft>
              <a:buClr>
                <a:schemeClr val="accent6"/>
              </a:buClr>
              <a:buSzPts val="2800"/>
              <a:buChar char="•"/>
              <a:defRPr sz="2800">
                <a:solidFill>
                  <a:schemeClr val="dk1"/>
                </a:solidFill>
              </a:defRPr>
            </a:lvl3pPr>
            <a:lvl4pPr marL="1828800" lvl="3" indent="-400050" algn="l">
              <a:lnSpc>
                <a:spcPct val="100000"/>
              </a:lnSpc>
              <a:spcBef>
                <a:spcPts val="1600"/>
              </a:spcBef>
              <a:spcAft>
                <a:spcPts val="0"/>
              </a:spcAft>
              <a:buClr>
                <a:schemeClr val="accent6"/>
              </a:buClr>
              <a:buSzPts val="2700"/>
              <a:buChar char="o"/>
              <a:defRPr sz="2700">
                <a:solidFill>
                  <a:schemeClr val="dk1"/>
                </a:solidFill>
              </a:defRPr>
            </a:lvl4pPr>
            <a:lvl5pPr marL="2286000" lvl="4" indent="-400050" algn="l">
              <a:lnSpc>
                <a:spcPct val="100000"/>
              </a:lnSpc>
              <a:spcBef>
                <a:spcPts val="1600"/>
              </a:spcBef>
              <a:spcAft>
                <a:spcPts val="0"/>
              </a:spcAft>
              <a:buClr>
                <a:schemeClr val="accent6"/>
              </a:buClr>
              <a:buSzPts val="2700"/>
              <a:buChar char="◆"/>
              <a:defRPr sz="2700">
                <a:solidFill>
                  <a:schemeClr val="dk1"/>
                </a:solidFill>
              </a:defRPr>
            </a:lvl5pPr>
            <a:lvl6pPr marL="2743200" lvl="5" indent="-533400" algn="l">
              <a:lnSpc>
                <a:spcPct val="100000"/>
              </a:lnSpc>
              <a:spcBef>
                <a:spcPts val="16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30" name="Google Shape;530;g2eb6c06d9d6_2_363"/>
          <p:cNvSpPr txBox="1">
            <a:spLocks noGrp="1"/>
          </p:cNvSpPr>
          <p:nvPr>
            <p:ph type="body" idx="5"/>
          </p:nvPr>
        </p:nvSpPr>
        <p:spPr>
          <a:xfrm>
            <a:off x="1269997" y="7955805"/>
            <a:ext cx="10533888" cy="97536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4800"/>
              <a:buNone/>
              <a:defRPr sz="4800" b="0">
                <a:solidFill>
                  <a:schemeClr val="accent1"/>
                </a:solidFill>
              </a:defRPr>
            </a:lvl1pPr>
            <a:lvl2pPr marL="914400" lvl="1" indent="-228600" algn="ctr">
              <a:lnSpc>
                <a:spcPct val="100000"/>
              </a:lnSpc>
              <a:spcBef>
                <a:spcPts val="1600"/>
              </a:spcBef>
              <a:spcAft>
                <a:spcPts val="0"/>
              </a:spcAft>
              <a:buSzPts val="4800"/>
              <a:buNone/>
              <a:defRPr/>
            </a:lvl2pPr>
            <a:lvl3pPr marL="1371600" lvl="2" indent="-533400" algn="ctr">
              <a:lnSpc>
                <a:spcPct val="100000"/>
              </a:lnSpc>
              <a:spcBef>
                <a:spcPts val="1600"/>
              </a:spcBef>
              <a:spcAft>
                <a:spcPts val="0"/>
              </a:spcAft>
              <a:buSzPts val="4800"/>
              <a:buChar char="•"/>
              <a:defRPr/>
            </a:lvl3pPr>
            <a:lvl4pPr marL="1828800" lvl="3" indent="-533400" algn="ctr">
              <a:lnSpc>
                <a:spcPct val="100000"/>
              </a:lnSpc>
              <a:spcBef>
                <a:spcPts val="1600"/>
              </a:spcBef>
              <a:spcAft>
                <a:spcPts val="0"/>
              </a:spcAft>
              <a:buSzPts val="4800"/>
              <a:buChar char="–"/>
              <a:defRPr/>
            </a:lvl4pPr>
            <a:lvl5pPr marL="2286000" lvl="4" indent="-533400" algn="ctr">
              <a:lnSpc>
                <a:spcPct val="100000"/>
              </a:lnSpc>
              <a:spcBef>
                <a:spcPts val="1000"/>
              </a:spcBef>
              <a:spcAft>
                <a:spcPts val="0"/>
              </a:spcAft>
              <a:buSzPts val="4800"/>
              <a:buChar char="»"/>
              <a:defRPr/>
            </a:lvl5pPr>
            <a:lvl6pPr marL="2743200" lvl="5" indent="-533400" algn="ctr">
              <a:lnSpc>
                <a:spcPct val="100000"/>
              </a:lnSpc>
              <a:spcBef>
                <a:spcPts val="1000"/>
              </a:spcBef>
              <a:spcAft>
                <a:spcPts val="0"/>
              </a:spcAft>
              <a:buClr>
                <a:schemeClr val="dk1"/>
              </a:buClr>
              <a:buSzPts val="4800"/>
              <a:buChar char="•"/>
              <a:defRPr/>
            </a:lvl6pPr>
            <a:lvl7pPr marL="3200400" lvl="6" indent="-533400" algn="ctr">
              <a:lnSpc>
                <a:spcPct val="100000"/>
              </a:lnSpc>
              <a:spcBef>
                <a:spcPts val="1000"/>
              </a:spcBef>
              <a:spcAft>
                <a:spcPts val="0"/>
              </a:spcAft>
              <a:buClr>
                <a:schemeClr val="dk1"/>
              </a:buClr>
              <a:buSzPts val="4800"/>
              <a:buChar char="•"/>
              <a:defRPr/>
            </a:lvl7pPr>
            <a:lvl8pPr marL="3657600" lvl="7" indent="-533400" algn="ctr">
              <a:lnSpc>
                <a:spcPct val="100000"/>
              </a:lnSpc>
              <a:spcBef>
                <a:spcPts val="1000"/>
              </a:spcBef>
              <a:spcAft>
                <a:spcPts val="0"/>
              </a:spcAft>
              <a:buClr>
                <a:schemeClr val="dk1"/>
              </a:buClr>
              <a:buSzPts val="4800"/>
              <a:buChar char="•"/>
              <a:defRPr/>
            </a:lvl8pPr>
            <a:lvl9pPr marL="4114800" lvl="8" indent="-533400" algn="ctr">
              <a:lnSpc>
                <a:spcPct val="100000"/>
              </a:lnSpc>
              <a:spcBef>
                <a:spcPts val="1000"/>
              </a:spcBef>
              <a:spcAft>
                <a:spcPts val="0"/>
              </a:spcAft>
              <a:buClr>
                <a:schemeClr val="dk1"/>
              </a:buClr>
              <a:buSzPts val="4800"/>
              <a:buChar char="•"/>
              <a:defRPr/>
            </a:lvl9pPr>
          </a:lstStyle>
          <a:p>
            <a:endParaRPr/>
          </a:p>
        </p:txBody>
      </p:sp>
      <p:sp>
        <p:nvSpPr>
          <p:cNvPr id="531" name="Google Shape;531;g2eb6c06d9d6_2_363"/>
          <p:cNvSpPr txBox="1">
            <a:spLocks noGrp="1"/>
          </p:cNvSpPr>
          <p:nvPr>
            <p:ph type="body" idx="6"/>
          </p:nvPr>
        </p:nvSpPr>
        <p:spPr>
          <a:xfrm>
            <a:off x="12573003" y="7955805"/>
            <a:ext cx="10533888" cy="97536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4800"/>
              <a:buNone/>
              <a:defRPr sz="4800" b="0">
                <a:solidFill>
                  <a:schemeClr val="accent1"/>
                </a:solidFill>
              </a:defRPr>
            </a:lvl1pPr>
            <a:lvl2pPr marL="914400" lvl="1" indent="-533400" algn="ctr">
              <a:lnSpc>
                <a:spcPct val="100000"/>
              </a:lnSpc>
              <a:spcBef>
                <a:spcPts val="1600"/>
              </a:spcBef>
              <a:spcAft>
                <a:spcPts val="0"/>
              </a:spcAft>
              <a:buSzPts val="4800"/>
              <a:buChar char="‒"/>
              <a:defRPr/>
            </a:lvl2pPr>
            <a:lvl3pPr marL="1371600" lvl="2" indent="-533400" algn="ctr">
              <a:lnSpc>
                <a:spcPct val="100000"/>
              </a:lnSpc>
              <a:spcBef>
                <a:spcPts val="1600"/>
              </a:spcBef>
              <a:spcAft>
                <a:spcPts val="0"/>
              </a:spcAft>
              <a:buSzPts val="4800"/>
              <a:buChar char="•"/>
              <a:defRPr/>
            </a:lvl3pPr>
            <a:lvl4pPr marL="1828800" lvl="3" indent="-533400" algn="ctr">
              <a:lnSpc>
                <a:spcPct val="100000"/>
              </a:lnSpc>
              <a:spcBef>
                <a:spcPts val="1600"/>
              </a:spcBef>
              <a:spcAft>
                <a:spcPts val="0"/>
              </a:spcAft>
              <a:buSzPts val="4800"/>
              <a:buChar char="–"/>
              <a:defRPr/>
            </a:lvl4pPr>
            <a:lvl5pPr marL="2286000" lvl="4" indent="-533400" algn="ctr">
              <a:lnSpc>
                <a:spcPct val="100000"/>
              </a:lnSpc>
              <a:spcBef>
                <a:spcPts val="1000"/>
              </a:spcBef>
              <a:spcAft>
                <a:spcPts val="0"/>
              </a:spcAft>
              <a:buSzPts val="4800"/>
              <a:buChar char="»"/>
              <a:defRPr/>
            </a:lvl5pPr>
            <a:lvl6pPr marL="2743200" lvl="5" indent="-533400" algn="ctr">
              <a:lnSpc>
                <a:spcPct val="100000"/>
              </a:lnSpc>
              <a:spcBef>
                <a:spcPts val="1000"/>
              </a:spcBef>
              <a:spcAft>
                <a:spcPts val="0"/>
              </a:spcAft>
              <a:buClr>
                <a:schemeClr val="dk1"/>
              </a:buClr>
              <a:buSzPts val="4800"/>
              <a:buChar char="•"/>
              <a:defRPr/>
            </a:lvl6pPr>
            <a:lvl7pPr marL="3200400" lvl="6" indent="-533400" algn="ctr">
              <a:lnSpc>
                <a:spcPct val="100000"/>
              </a:lnSpc>
              <a:spcBef>
                <a:spcPts val="1000"/>
              </a:spcBef>
              <a:spcAft>
                <a:spcPts val="0"/>
              </a:spcAft>
              <a:buClr>
                <a:schemeClr val="dk1"/>
              </a:buClr>
              <a:buSzPts val="4800"/>
              <a:buChar char="•"/>
              <a:defRPr/>
            </a:lvl7pPr>
            <a:lvl8pPr marL="3657600" lvl="7" indent="-533400" algn="ctr">
              <a:lnSpc>
                <a:spcPct val="100000"/>
              </a:lnSpc>
              <a:spcBef>
                <a:spcPts val="1000"/>
              </a:spcBef>
              <a:spcAft>
                <a:spcPts val="0"/>
              </a:spcAft>
              <a:buClr>
                <a:schemeClr val="dk1"/>
              </a:buClr>
              <a:buSzPts val="4800"/>
              <a:buChar char="•"/>
              <a:defRPr/>
            </a:lvl8pPr>
            <a:lvl9pPr marL="4114800" lvl="8" indent="-533400" algn="ctr">
              <a:lnSpc>
                <a:spcPct val="100000"/>
              </a:lnSpc>
              <a:spcBef>
                <a:spcPts val="1000"/>
              </a:spcBef>
              <a:spcAft>
                <a:spcPts val="0"/>
              </a:spcAft>
              <a:buClr>
                <a:schemeClr val="dk1"/>
              </a:buClr>
              <a:buSzPts val="4800"/>
              <a:buChar char="•"/>
              <a:defRPr/>
            </a:lvl9pPr>
          </a:lstStyle>
          <a:p>
            <a:endParaRPr/>
          </a:p>
        </p:txBody>
      </p:sp>
      <p:sp>
        <p:nvSpPr>
          <p:cNvPr id="532" name="Google Shape;532;g2eb6c06d9d6_2_363"/>
          <p:cNvSpPr txBox="1">
            <a:spLocks noGrp="1"/>
          </p:cNvSpPr>
          <p:nvPr>
            <p:ph type="body" idx="7"/>
          </p:nvPr>
        </p:nvSpPr>
        <p:spPr>
          <a:xfrm>
            <a:off x="1076467" y="9446685"/>
            <a:ext cx="10604800" cy="3318400"/>
          </a:xfrm>
          <a:prstGeom prst="rect">
            <a:avLst/>
          </a:prstGeom>
          <a:noFill/>
          <a:ln>
            <a:noFill/>
          </a:ln>
        </p:spPr>
        <p:txBody>
          <a:bodyPr spcFirstLastPara="1" wrap="square" lIns="0" tIns="0" rIns="0" bIns="0" anchor="t" anchorCtr="0">
            <a:noAutofit/>
          </a:bodyPr>
          <a:lstStyle>
            <a:lvl1pPr marL="457200" lvl="0" indent="-431800" algn="l">
              <a:lnSpc>
                <a:spcPct val="100000"/>
              </a:lnSpc>
              <a:spcBef>
                <a:spcPts val="800"/>
              </a:spcBef>
              <a:spcAft>
                <a:spcPts val="0"/>
              </a:spcAft>
              <a:buClr>
                <a:schemeClr val="accent6"/>
              </a:buClr>
              <a:buSzPts val="3200"/>
              <a:buChar char="•"/>
              <a:defRPr sz="3200">
                <a:solidFill>
                  <a:schemeClr val="dk1"/>
                </a:solidFill>
              </a:defRPr>
            </a:lvl1pPr>
            <a:lvl2pPr marL="914400" lvl="1" indent="-412750" algn="l">
              <a:lnSpc>
                <a:spcPct val="100000"/>
              </a:lnSpc>
              <a:spcBef>
                <a:spcPts val="1600"/>
              </a:spcBef>
              <a:spcAft>
                <a:spcPts val="0"/>
              </a:spcAft>
              <a:buClr>
                <a:schemeClr val="accent6"/>
              </a:buClr>
              <a:buSzPts val="2900"/>
              <a:buChar char="‒"/>
              <a:defRPr sz="2900">
                <a:solidFill>
                  <a:schemeClr val="dk1"/>
                </a:solidFill>
              </a:defRPr>
            </a:lvl2pPr>
            <a:lvl3pPr marL="1371600" lvl="2" indent="-406400" algn="l">
              <a:lnSpc>
                <a:spcPct val="100000"/>
              </a:lnSpc>
              <a:spcBef>
                <a:spcPts val="1600"/>
              </a:spcBef>
              <a:spcAft>
                <a:spcPts val="0"/>
              </a:spcAft>
              <a:buClr>
                <a:schemeClr val="accent6"/>
              </a:buClr>
              <a:buSzPts val="2800"/>
              <a:buChar char="•"/>
              <a:defRPr sz="2800">
                <a:solidFill>
                  <a:schemeClr val="dk1"/>
                </a:solidFill>
              </a:defRPr>
            </a:lvl3pPr>
            <a:lvl4pPr marL="1828800" lvl="3" indent="-400050" algn="l">
              <a:lnSpc>
                <a:spcPct val="100000"/>
              </a:lnSpc>
              <a:spcBef>
                <a:spcPts val="1600"/>
              </a:spcBef>
              <a:spcAft>
                <a:spcPts val="0"/>
              </a:spcAft>
              <a:buClr>
                <a:schemeClr val="accent6"/>
              </a:buClr>
              <a:buSzPts val="2700"/>
              <a:buChar char="o"/>
              <a:defRPr sz="2700">
                <a:solidFill>
                  <a:schemeClr val="dk1"/>
                </a:solidFill>
              </a:defRPr>
            </a:lvl4pPr>
            <a:lvl5pPr marL="2286000" lvl="4" indent="-400050" algn="l">
              <a:lnSpc>
                <a:spcPct val="100000"/>
              </a:lnSpc>
              <a:spcBef>
                <a:spcPts val="1600"/>
              </a:spcBef>
              <a:spcAft>
                <a:spcPts val="0"/>
              </a:spcAft>
              <a:buClr>
                <a:schemeClr val="accent6"/>
              </a:buClr>
              <a:buSzPts val="2700"/>
              <a:buChar char="◆"/>
              <a:defRPr sz="2700">
                <a:solidFill>
                  <a:schemeClr val="dk1"/>
                </a:solidFill>
              </a:defRPr>
            </a:lvl5pPr>
            <a:lvl6pPr marL="2743200" lvl="5" indent="-533400" algn="l">
              <a:lnSpc>
                <a:spcPct val="100000"/>
              </a:lnSpc>
              <a:spcBef>
                <a:spcPts val="16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33" name="Google Shape;533;g2eb6c06d9d6_2_363"/>
          <p:cNvSpPr txBox="1">
            <a:spLocks noGrp="1"/>
          </p:cNvSpPr>
          <p:nvPr>
            <p:ph type="body" idx="8"/>
          </p:nvPr>
        </p:nvSpPr>
        <p:spPr>
          <a:xfrm>
            <a:off x="12720933" y="9446685"/>
            <a:ext cx="10509600" cy="3318400"/>
          </a:xfrm>
          <a:prstGeom prst="rect">
            <a:avLst/>
          </a:prstGeom>
          <a:noFill/>
          <a:ln>
            <a:noFill/>
          </a:ln>
        </p:spPr>
        <p:txBody>
          <a:bodyPr spcFirstLastPara="1" wrap="square" lIns="0" tIns="0" rIns="0" bIns="0" anchor="t" anchorCtr="0">
            <a:noAutofit/>
          </a:bodyPr>
          <a:lstStyle>
            <a:lvl1pPr marL="457200" lvl="0" indent="-431800" algn="l">
              <a:lnSpc>
                <a:spcPct val="100000"/>
              </a:lnSpc>
              <a:spcBef>
                <a:spcPts val="800"/>
              </a:spcBef>
              <a:spcAft>
                <a:spcPts val="0"/>
              </a:spcAft>
              <a:buClr>
                <a:schemeClr val="accent6"/>
              </a:buClr>
              <a:buSzPts val="3200"/>
              <a:buChar char="•"/>
              <a:defRPr sz="3200">
                <a:solidFill>
                  <a:schemeClr val="dk1"/>
                </a:solidFill>
              </a:defRPr>
            </a:lvl1pPr>
            <a:lvl2pPr marL="914400" lvl="1" indent="-412750" algn="l">
              <a:lnSpc>
                <a:spcPct val="100000"/>
              </a:lnSpc>
              <a:spcBef>
                <a:spcPts val="1600"/>
              </a:spcBef>
              <a:spcAft>
                <a:spcPts val="0"/>
              </a:spcAft>
              <a:buClr>
                <a:schemeClr val="accent6"/>
              </a:buClr>
              <a:buSzPts val="2900"/>
              <a:buChar char="‒"/>
              <a:defRPr sz="2900">
                <a:solidFill>
                  <a:schemeClr val="dk1"/>
                </a:solidFill>
              </a:defRPr>
            </a:lvl2pPr>
            <a:lvl3pPr marL="1371600" lvl="2" indent="-406400" algn="l">
              <a:lnSpc>
                <a:spcPct val="100000"/>
              </a:lnSpc>
              <a:spcBef>
                <a:spcPts val="1600"/>
              </a:spcBef>
              <a:spcAft>
                <a:spcPts val="0"/>
              </a:spcAft>
              <a:buClr>
                <a:schemeClr val="accent6"/>
              </a:buClr>
              <a:buSzPts val="2800"/>
              <a:buChar char="•"/>
              <a:defRPr sz="2800">
                <a:solidFill>
                  <a:schemeClr val="dk1"/>
                </a:solidFill>
              </a:defRPr>
            </a:lvl3pPr>
            <a:lvl4pPr marL="1828800" lvl="3" indent="-400050" algn="l">
              <a:lnSpc>
                <a:spcPct val="100000"/>
              </a:lnSpc>
              <a:spcBef>
                <a:spcPts val="1600"/>
              </a:spcBef>
              <a:spcAft>
                <a:spcPts val="0"/>
              </a:spcAft>
              <a:buClr>
                <a:schemeClr val="accent6"/>
              </a:buClr>
              <a:buSzPts val="2700"/>
              <a:buChar char="o"/>
              <a:defRPr sz="2700">
                <a:solidFill>
                  <a:schemeClr val="dk1"/>
                </a:solidFill>
              </a:defRPr>
            </a:lvl4pPr>
            <a:lvl5pPr marL="2286000" lvl="4" indent="-400050" algn="l">
              <a:lnSpc>
                <a:spcPct val="100000"/>
              </a:lnSpc>
              <a:spcBef>
                <a:spcPts val="1600"/>
              </a:spcBef>
              <a:spcAft>
                <a:spcPts val="0"/>
              </a:spcAft>
              <a:buClr>
                <a:schemeClr val="accent6"/>
              </a:buClr>
              <a:buSzPts val="2700"/>
              <a:buChar char="◆"/>
              <a:defRPr sz="2700">
                <a:solidFill>
                  <a:schemeClr val="dk1"/>
                </a:solidFill>
              </a:defRPr>
            </a:lvl5pPr>
            <a:lvl6pPr marL="2743200" lvl="5" indent="-533400" algn="l">
              <a:lnSpc>
                <a:spcPct val="100000"/>
              </a:lnSpc>
              <a:spcBef>
                <a:spcPts val="16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34" name="Google Shape;534;g2eb6c06d9d6_2_363"/>
          <p:cNvSpPr txBox="1">
            <a:spLocks noGrp="1"/>
          </p:cNvSpPr>
          <p:nvPr>
            <p:ph type="ftr" idx="11"/>
          </p:nvPr>
        </p:nvSpPr>
        <p:spPr>
          <a:xfrm>
            <a:off x="1076467"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535" name="Google Shape;535;g2eb6c06d9d6_2_363"/>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536" name="Google Shape;536;g2eb6c06d9d6_2_363"/>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grpSp>
        <p:nvGrpSpPr>
          <p:cNvPr id="537" name="Google Shape;537;g2eb6c06d9d6_2_363"/>
          <p:cNvGrpSpPr/>
          <p:nvPr/>
        </p:nvGrpSpPr>
        <p:grpSpPr>
          <a:xfrm>
            <a:off x="1081133" y="4130197"/>
            <a:ext cx="10475805" cy="639735"/>
            <a:chOff x="4776200" y="1548824"/>
            <a:chExt cx="3928427" cy="239900"/>
          </a:xfrm>
        </p:grpSpPr>
        <p:cxnSp>
          <p:nvCxnSpPr>
            <p:cNvPr id="538" name="Google Shape;538;g2eb6c06d9d6_2_363"/>
            <p:cNvCxnSpPr/>
            <p:nvPr/>
          </p:nvCxnSpPr>
          <p:spPr>
            <a:xfrm>
              <a:off x="4776200" y="1672326"/>
              <a:ext cx="1847100" cy="0"/>
            </a:xfrm>
            <a:prstGeom prst="straightConnector1">
              <a:avLst/>
            </a:prstGeom>
            <a:noFill/>
            <a:ln w="9525" cap="flat" cmpd="sng">
              <a:solidFill>
                <a:schemeClr val="dk1"/>
              </a:solidFill>
              <a:prstDash val="solid"/>
              <a:round/>
              <a:headEnd type="none" w="sm" len="sm"/>
              <a:tailEnd type="none" w="sm" len="sm"/>
            </a:ln>
          </p:spPr>
        </p:cxnSp>
        <p:cxnSp>
          <p:nvCxnSpPr>
            <p:cNvPr id="539" name="Google Shape;539;g2eb6c06d9d6_2_363"/>
            <p:cNvCxnSpPr/>
            <p:nvPr/>
          </p:nvCxnSpPr>
          <p:spPr>
            <a:xfrm>
              <a:off x="6857527" y="1672326"/>
              <a:ext cx="1847100" cy="0"/>
            </a:xfrm>
            <a:prstGeom prst="straightConnector1">
              <a:avLst/>
            </a:prstGeom>
            <a:noFill/>
            <a:ln w="9525" cap="flat" cmpd="sng">
              <a:solidFill>
                <a:schemeClr val="dk1"/>
              </a:solidFill>
              <a:prstDash val="solid"/>
              <a:round/>
              <a:headEnd type="none" w="sm" len="sm"/>
              <a:tailEnd type="none" w="sm" len="sm"/>
            </a:ln>
          </p:spPr>
        </p:cxnSp>
        <p:sp>
          <p:nvSpPr>
            <p:cNvPr id="540" name="Google Shape;540;g2eb6c06d9d6_2_363"/>
            <p:cNvSpPr/>
            <p:nvPr/>
          </p:nvSpPr>
          <p:spPr>
            <a:xfrm rot="-2700000">
              <a:off x="6658578" y="1590018"/>
              <a:ext cx="164614" cy="164614"/>
            </a:xfrm>
            <a:prstGeom prst="rtTriangle">
              <a:avLst/>
            </a:prstGeom>
            <a:solidFill>
              <a:schemeClr val="lt1"/>
            </a:solidFill>
            <a:ln w="9525" cap="flat" cmpd="sng">
              <a:solidFill>
                <a:schemeClr val="dk1"/>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sp>
          <p:nvSpPr>
            <p:cNvPr id="541" name="Google Shape;541;g2eb6c06d9d6_2_363"/>
            <p:cNvSpPr/>
            <p:nvPr/>
          </p:nvSpPr>
          <p:spPr>
            <a:xfrm rot="-2700000">
              <a:off x="6658603" y="1582917"/>
              <a:ext cx="164614" cy="164614"/>
            </a:xfrm>
            <a:prstGeom prst="rtTriangle">
              <a:avLst/>
            </a:prstGeom>
            <a:solidFill>
              <a:schemeClr val="lt1"/>
            </a:solidFill>
            <a:ln>
              <a:noFill/>
            </a:ln>
          </p:spPr>
          <p:txBody>
            <a:bodyPr spcFirstLastPara="1" wrap="square" lIns="243800" tIns="243800" rIns="243800" bIns="243800" anchor="ctr" anchorCtr="0">
              <a:noAutofit/>
            </a:bodyPr>
            <a:lstStyle/>
            <a:p>
              <a:pPr marL="0" marR="0" lvl="0" indent="0" algn="ctr"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Montserrat"/>
                <a:ea typeface="Montserrat"/>
                <a:cs typeface="Montserrat"/>
                <a:sym typeface="Montserrat"/>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15:clr>
            <a:srgbClr val="FBAE40"/>
          </p15:clr>
        </p15:guide>
        <p15:guide id="2" orient="horz">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Key Points">
  <p:cSld name="Three Key Points">
    <p:spTree>
      <p:nvGrpSpPr>
        <p:cNvPr id="1" name="Shape 542"/>
        <p:cNvGrpSpPr/>
        <p:nvPr/>
      </p:nvGrpSpPr>
      <p:grpSpPr>
        <a:xfrm>
          <a:off x="0" y="0"/>
          <a:ext cx="0" cy="0"/>
          <a:chOff x="0" y="0"/>
          <a:chExt cx="0" cy="0"/>
        </a:xfrm>
      </p:grpSpPr>
      <p:sp>
        <p:nvSpPr>
          <p:cNvPr id="543" name="Google Shape;543;g2eb6c06d9d6_2_440"/>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544" name="Google Shape;544;g2eb6c06d9d6_2_440"/>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545" name="Google Shape;545;g2eb6c06d9d6_2_440"/>
          <p:cNvSpPr txBox="1">
            <a:spLocks noGrp="1"/>
          </p:cNvSpPr>
          <p:nvPr>
            <p:ph type="body" idx="1"/>
          </p:nvPr>
        </p:nvSpPr>
        <p:spPr>
          <a:xfrm>
            <a:off x="1270000" y="8335131"/>
            <a:ext cx="6502400" cy="4265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4300"/>
              <a:buFont typeface="Arial"/>
              <a:buNone/>
              <a:defRPr sz="43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46" name="Google Shape;546;g2eb6c06d9d6_2_440"/>
          <p:cNvSpPr txBox="1">
            <a:spLocks noGrp="1"/>
          </p:cNvSpPr>
          <p:nvPr>
            <p:ph type="body" idx="2"/>
          </p:nvPr>
        </p:nvSpPr>
        <p:spPr>
          <a:xfrm>
            <a:off x="8940803" y="8335131"/>
            <a:ext cx="6502400" cy="4265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4300"/>
              <a:buFont typeface="Arial"/>
              <a:buNone/>
              <a:defRPr sz="43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47" name="Google Shape;547;g2eb6c06d9d6_2_440"/>
          <p:cNvSpPr txBox="1">
            <a:spLocks noGrp="1"/>
          </p:cNvSpPr>
          <p:nvPr>
            <p:ph type="body" idx="3"/>
          </p:nvPr>
        </p:nvSpPr>
        <p:spPr>
          <a:xfrm>
            <a:off x="16611600" y="8335131"/>
            <a:ext cx="6502400" cy="4265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4300"/>
              <a:buFont typeface="Arial"/>
              <a:buNone/>
              <a:defRPr sz="43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48" name="Google Shape;548;g2eb6c06d9d6_2_440"/>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549" name="Google Shape;549;g2eb6c06d9d6_2_440"/>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ree Key Points-2">
  <p:cSld name="Three Key Points-2">
    <p:bg>
      <p:bgPr>
        <a:solidFill>
          <a:schemeClr val="dk1"/>
        </a:solidFill>
        <a:effectLst/>
      </p:bgPr>
    </p:bg>
    <p:spTree>
      <p:nvGrpSpPr>
        <p:cNvPr id="1" name="Shape 550"/>
        <p:cNvGrpSpPr/>
        <p:nvPr/>
      </p:nvGrpSpPr>
      <p:grpSpPr>
        <a:xfrm>
          <a:off x="0" y="0"/>
          <a:ext cx="0" cy="0"/>
          <a:chOff x="0" y="0"/>
          <a:chExt cx="0" cy="0"/>
        </a:xfrm>
      </p:grpSpPr>
      <p:sp>
        <p:nvSpPr>
          <p:cNvPr id="551" name="Google Shape;551;g2eb6c06d9d6_2_448"/>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7500"/>
              <a:buNone/>
              <a:defRPr>
                <a:solidFill>
                  <a:schemeClr val="lt1"/>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552" name="Google Shape;552;g2eb6c06d9d6_2_448"/>
          <p:cNvSpPr txBox="1">
            <a:spLocks noGrp="1"/>
          </p:cNvSpPr>
          <p:nvPr>
            <p:ph type="ftr" idx="11"/>
          </p:nvPr>
        </p:nvSpPr>
        <p:spPr>
          <a:xfrm>
            <a:off x="1076400" y="12601067"/>
            <a:ext cx="7466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lt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endParaRPr/>
          </a:p>
        </p:txBody>
      </p:sp>
      <p:sp>
        <p:nvSpPr>
          <p:cNvPr id="553" name="Google Shape;553;g2eb6c06d9d6_2_448"/>
          <p:cNvSpPr txBox="1">
            <a:spLocks noGrp="1"/>
          </p:cNvSpPr>
          <p:nvPr>
            <p:ph type="body" idx="1"/>
          </p:nvPr>
        </p:nvSpPr>
        <p:spPr>
          <a:xfrm>
            <a:off x="1076400" y="8335133"/>
            <a:ext cx="6696000" cy="4265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4300"/>
              <a:buFont typeface="Arial"/>
              <a:buNone/>
              <a:defRPr sz="43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54" name="Google Shape;554;g2eb6c06d9d6_2_448"/>
          <p:cNvSpPr txBox="1">
            <a:spLocks noGrp="1"/>
          </p:cNvSpPr>
          <p:nvPr>
            <p:ph type="body" idx="2"/>
          </p:nvPr>
        </p:nvSpPr>
        <p:spPr>
          <a:xfrm>
            <a:off x="8747200" y="8335133"/>
            <a:ext cx="6890400" cy="4265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4300"/>
              <a:buFont typeface="Arial"/>
              <a:buNone/>
              <a:defRPr sz="43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55" name="Google Shape;555;g2eb6c06d9d6_2_448"/>
          <p:cNvSpPr txBox="1">
            <a:spLocks noGrp="1"/>
          </p:cNvSpPr>
          <p:nvPr>
            <p:ph type="body" idx="3"/>
          </p:nvPr>
        </p:nvSpPr>
        <p:spPr>
          <a:xfrm>
            <a:off x="16611600" y="8335133"/>
            <a:ext cx="6696000" cy="4265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4300"/>
              <a:buFont typeface="Arial"/>
              <a:buNone/>
              <a:defRPr sz="43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56" name="Google Shape;556;g2eb6c06d9d6_2_448"/>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557" name="Google Shape;557;g2eb6c06d9d6_2_448"/>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558" name="Google Shape;558;g2eb6c06d9d6_2_448"/>
          <p:cNvPicPr preferRelativeResize="0"/>
          <p:nvPr/>
        </p:nvPicPr>
        <p:blipFill rotWithShape="1">
          <a:blip r:embed="rId2">
            <a:alphaModFix/>
          </a:blip>
          <a:srcRect/>
          <a:stretch/>
        </p:blipFill>
        <p:spPr>
          <a:xfrm>
            <a:off x="498532" y="12902729"/>
            <a:ext cx="380529" cy="262662"/>
          </a:xfrm>
          <a:prstGeom prst="rect">
            <a:avLst/>
          </a:prstGeom>
          <a:noFill/>
          <a:ln>
            <a:noFill/>
          </a:ln>
        </p:spPr>
      </p:pic>
      <p:sp>
        <p:nvSpPr>
          <p:cNvPr id="2" name="Google Shape;44;g2eb6c06d9d6_2_0">
            <a:extLst>
              <a:ext uri="{FF2B5EF4-FFF2-40B4-BE49-F238E27FC236}">
                <a16:creationId xmlns:a16="http://schemas.microsoft.com/office/drawing/2014/main" id="{E541E5C5-3D72-3C82-4CAB-4E2EC580E6B2}"/>
              </a:ext>
            </a:extLst>
          </p:cNvPr>
          <p:cNvSpPr txBox="1">
            <a:spLocks/>
          </p:cNvSpPr>
          <p:nvPr userDrawn="1"/>
        </p:nvSpPr>
        <p:spPr>
          <a:xfrm>
            <a:off x="8814800" y="12601067"/>
            <a:ext cx="6754400" cy="771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algn="ctr"/>
            <a:r>
              <a:rPr lang="en-US">
                <a:solidFill>
                  <a:schemeClr val="bg1"/>
                </a:solidFill>
              </a:rPr>
              <a:t>Internal Use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Grid_Six Items">
  <p:cSld name="Grid_Six Items">
    <p:spTree>
      <p:nvGrpSpPr>
        <p:cNvPr id="1" name="Shape 559"/>
        <p:cNvGrpSpPr/>
        <p:nvPr/>
      </p:nvGrpSpPr>
      <p:grpSpPr>
        <a:xfrm>
          <a:off x="0" y="0"/>
          <a:ext cx="0" cy="0"/>
          <a:chOff x="0" y="0"/>
          <a:chExt cx="0" cy="0"/>
        </a:xfrm>
      </p:grpSpPr>
      <p:sp>
        <p:nvSpPr>
          <p:cNvPr id="560" name="Google Shape;560;g2eb6c06d9d6_2_457"/>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cxnSp>
        <p:nvCxnSpPr>
          <p:cNvPr id="561" name="Google Shape;561;g2eb6c06d9d6_2_457"/>
          <p:cNvCxnSpPr/>
          <p:nvPr/>
        </p:nvCxnSpPr>
        <p:spPr>
          <a:xfrm>
            <a:off x="8278768" y="4432661"/>
            <a:ext cx="0" cy="6908800"/>
          </a:xfrm>
          <a:prstGeom prst="straightConnector1">
            <a:avLst/>
          </a:prstGeom>
          <a:noFill/>
          <a:ln w="12700" cap="rnd" cmpd="sng">
            <a:solidFill>
              <a:srgbClr val="DFDFDF"/>
            </a:solidFill>
            <a:prstDash val="solid"/>
            <a:round/>
            <a:headEnd type="none" w="sm" len="sm"/>
            <a:tailEnd type="none" w="sm" len="sm"/>
          </a:ln>
        </p:spPr>
      </p:cxnSp>
      <p:cxnSp>
        <p:nvCxnSpPr>
          <p:cNvPr id="562" name="Google Shape;562;g2eb6c06d9d6_2_457"/>
          <p:cNvCxnSpPr/>
          <p:nvPr/>
        </p:nvCxnSpPr>
        <p:spPr>
          <a:xfrm>
            <a:off x="1267968" y="8036683"/>
            <a:ext cx="21848000" cy="0"/>
          </a:xfrm>
          <a:prstGeom prst="straightConnector1">
            <a:avLst/>
          </a:prstGeom>
          <a:noFill/>
          <a:ln w="12700" cap="rnd" cmpd="sng">
            <a:solidFill>
              <a:srgbClr val="DFDFDF"/>
            </a:solidFill>
            <a:prstDash val="solid"/>
            <a:round/>
            <a:headEnd type="none" w="sm" len="sm"/>
            <a:tailEnd type="none" w="sm" len="sm"/>
          </a:ln>
        </p:spPr>
      </p:cxnSp>
      <p:cxnSp>
        <p:nvCxnSpPr>
          <p:cNvPr id="563" name="Google Shape;563;g2eb6c06d9d6_2_457"/>
          <p:cNvCxnSpPr/>
          <p:nvPr/>
        </p:nvCxnSpPr>
        <p:spPr>
          <a:xfrm>
            <a:off x="16105232" y="4438155"/>
            <a:ext cx="0" cy="6908800"/>
          </a:xfrm>
          <a:prstGeom prst="straightConnector1">
            <a:avLst/>
          </a:prstGeom>
          <a:noFill/>
          <a:ln w="12700" cap="rnd" cmpd="sng">
            <a:solidFill>
              <a:srgbClr val="DFDFDF"/>
            </a:solidFill>
            <a:prstDash val="solid"/>
            <a:round/>
            <a:headEnd type="none" w="sm" len="sm"/>
            <a:tailEnd type="none" w="sm" len="sm"/>
          </a:ln>
        </p:spPr>
      </p:cxnSp>
      <p:sp>
        <p:nvSpPr>
          <p:cNvPr id="564" name="Google Shape;564;g2eb6c06d9d6_2_457"/>
          <p:cNvSpPr txBox="1">
            <a:spLocks noGrp="1"/>
          </p:cNvSpPr>
          <p:nvPr>
            <p:ph type="body" idx="1"/>
          </p:nvPr>
        </p:nvSpPr>
        <p:spPr>
          <a:xfrm>
            <a:off x="1076400" y="6178133"/>
            <a:ext cx="6754400" cy="14632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600"/>
              </a:spcBef>
              <a:spcAft>
                <a:spcPts val="0"/>
              </a:spcAft>
              <a:buSzPts val="3200"/>
              <a:buFont typeface="Arial"/>
              <a:buNone/>
              <a:defRPr sz="32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65" name="Google Shape;565;g2eb6c06d9d6_2_457"/>
          <p:cNvSpPr txBox="1">
            <a:spLocks noGrp="1"/>
          </p:cNvSpPr>
          <p:nvPr>
            <p:ph type="body" idx="2"/>
          </p:nvPr>
        </p:nvSpPr>
        <p:spPr>
          <a:xfrm>
            <a:off x="1076400" y="8335133"/>
            <a:ext cx="6754400" cy="1463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3200"/>
              <a:buFont typeface="Arial"/>
              <a:buNone/>
              <a:defRPr sz="32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66" name="Google Shape;566;g2eb6c06d9d6_2_457"/>
          <p:cNvSpPr txBox="1">
            <a:spLocks noGrp="1"/>
          </p:cNvSpPr>
          <p:nvPr>
            <p:ph type="body" idx="3"/>
          </p:nvPr>
        </p:nvSpPr>
        <p:spPr>
          <a:xfrm>
            <a:off x="8746467" y="8335133"/>
            <a:ext cx="6930400" cy="1463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3200"/>
              <a:buFont typeface="Arial"/>
              <a:buNone/>
              <a:defRPr sz="32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67" name="Google Shape;567;g2eb6c06d9d6_2_457"/>
          <p:cNvSpPr txBox="1">
            <a:spLocks noGrp="1"/>
          </p:cNvSpPr>
          <p:nvPr>
            <p:ph type="body" idx="4"/>
          </p:nvPr>
        </p:nvSpPr>
        <p:spPr>
          <a:xfrm>
            <a:off x="8707067" y="6178133"/>
            <a:ext cx="6930400" cy="14632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600"/>
              </a:spcBef>
              <a:spcAft>
                <a:spcPts val="0"/>
              </a:spcAft>
              <a:buSzPts val="3200"/>
              <a:buFont typeface="Arial"/>
              <a:buNone/>
              <a:defRPr sz="32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68" name="Google Shape;568;g2eb6c06d9d6_2_457"/>
          <p:cNvSpPr txBox="1">
            <a:spLocks noGrp="1"/>
          </p:cNvSpPr>
          <p:nvPr>
            <p:ph type="body" idx="5"/>
          </p:nvPr>
        </p:nvSpPr>
        <p:spPr>
          <a:xfrm>
            <a:off x="16553200" y="6178133"/>
            <a:ext cx="6754400" cy="14632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600"/>
              </a:spcBef>
              <a:spcAft>
                <a:spcPts val="0"/>
              </a:spcAft>
              <a:buSzPts val="3200"/>
              <a:buFont typeface="Arial"/>
              <a:buNone/>
              <a:defRPr sz="32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69" name="Google Shape;569;g2eb6c06d9d6_2_457"/>
          <p:cNvSpPr txBox="1">
            <a:spLocks noGrp="1"/>
          </p:cNvSpPr>
          <p:nvPr>
            <p:ph type="body" idx="6"/>
          </p:nvPr>
        </p:nvSpPr>
        <p:spPr>
          <a:xfrm>
            <a:off x="16553200" y="8335133"/>
            <a:ext cx="6754400" cy="1463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3200"/>
              <a:buFont typeface="Arial"/>
              <a:buNone/>
              <a:defRPr sz="32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70" name="Google Shape;570;g2eb6c06d9d6_2_457"/>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571" name="Google Shape;571;g2eb6c06d9d6_2_457"/>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572" name="Google Shape;572;g2eb6c06d9d6_2_457"/>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Grid_Six Items-2">
  <p:cSld name="Grid_Six Items-2">
    <p:bg>
      <p:bgPr>
        <a:solidFill>
          <a:schemeClr val="dk1"/>
        </a:solidFill>
        <a:effectLst/>
      </p:bgPr>
    </p:bg>
    <p:spTree>
      <p:nvGrpSpPr>
        <p:cNvPr id="1" name="Shape 573"/>
        <p:cNvGrpSpPr/>
        <p:nvPr/>
      </p:nvGrpSpPr>
      <p:grpSpPr>
        <a:xfrm>
          <a:off x="0" y="0"/>
          <a:ext cx="0" cy="0"/>
          <a:chOff x="0" y="0"/>
          <a:chExt cx="0" cy="0"/>
        </a:xfrm>
      </p:grpSpPr>
      <p:sp>
        <p:nvSpPr>
          <p:cNvPr id="574" name="Google Shape;574;g2eb6c06d9d6_2_471"/>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7500"/>
              <a:buNone/>
              <a:defRPr>
                <a:solidFill>
                  <a:schemeClr val="lt1"/>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cxnSp>
        <p:nvCxnSpPr>
          <p:cNvPr id="575" name="Google Shape;575;g2eb6c06d9d6_2_471"/>
          <p:cNvCxnSpPr/>
          <p:nvPr/>
        </p:nvCxnSpPr>
        <p:spPr>
          <a:xfrm>
            <a:off x="8252989" y="4438128"/>
            <a:ext cx="0" cy="6908800"/>
          </a:xfrm>
          <a:prstGeom prst="straightConnector1">
            <a:avLst/>
          </a:prstGeom>
          <a:noFill/>
          <a:ln w="12700" cap="rnd" cmpd="sng">
            <a:solidFill>
              <a:schemeClr val="accent1"/>
            </a:solidFill>
            <a:prstDash val="solid"/>
            <a:round/>
            <a:headEnd type="none" w="sm" len="sm"/>
            <a:tailEnd type="none" w="sm" len="sm"/>
          </a:ln>
        </p:spPr>
      </p:cxnSp>
      <p:cxnSp>
        <p:nvCxnSpPr>
          <p:cNvPr id="576" name="Google Shape;576;g2eb6c06d9d6_2_471"/>
          <p:cNvCxnSpPr/>
          <p:nvPr/>
        </p:nvCxnSpPr>
        <p:spPr>
          <a:xfrm>
            <a:off x="1267968" y="8013755"/>
            <a:ext cx="21848000" cy="0"/>
          </a:xfrm>
          <a:prstGeom prst="straightConnector1">
            <a:avLst/>
          </a:prstGeom>
          <a:noFill/>
          <a:ln w="12700" cap="rnd" cmpd="sng">
            <a:solidFill>
              <a:schemeClr val="accent1"/>
            </a:solidFill>
            <a:prstDash val="solid"/>
            <a:round/>
            <a:headEnd type="none" w="sm" len="sm"/>
            <a:tailEnd type="none" w="sm" len="sm"/>
          </a:ln>
        </p:spPr>
      </p:cxnSp>
      <p:cxnSp>
        <p:nvCxnSpPr>
          <p:cNvPr id="577" name="Google Shape;577;g2eb6c06d9d6_2_471"/>
          <p:cNvCxnSpPr/>
          <p:nvPr/>
        </p:nvCxnSpPr>
        <p:spPr>
          <a:xfrm>
            <a:off x="16085211" y="4438155"/>
            <a:ext cx="0" cy="6908800"/>
          </a:xfrm>
          <a:prstGeom prst="straightConnector1">
            <a:avLst/>
          </a:prstGeom>
          <a:noFill/>
          <a:ln w="12700" cap="rnd" cmpd="sng">
            <a:solidFill>
              <a:schemeClr val="accent1"/>
            </a:solidFill>
            <a:prstDash val="solid"/>
            <a:round/>
            <a:headEnd type="none" w="sm" len="sm"/>
            <a:tailEnd type="none" w="sm" len="sm"/>
          </a:ln>
        </p:spPr>
      </p:cxnSp>
      <p:sp>
        <p:nvSpPr>
          <p:cNvPr id="578" name="Google Shape;578;g2eb6c06d9d6_2_471"/>
          <p:cNvSpPr txBox="1">
            <a:spLocks noGrp="1"/>
          </p:cNvSpPr>
          <p:nvPr>
            <p:ph type="body" idx="1"/>
          </p:nvPr>
        </p:nvSpPr>
        <p:spPr>
          <a:xfrm>
            <a:off x="1076400" y="6178133"/>
            <a:ext cx="6754400" cy="14632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600"/>
              </a:spcBef>
              <a:spcAft>
                <a:spcPts val="0"/>
              </a:spcAft>
              <a:buSzPts val="3200"/>
              <a:buFont typeface="Arial"/>
              <a:buNone/>
              <a:defRPr sz="32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79" name="Google Shape;579;g2eb6c06d9d6_2_471"/>
          <p:cNvSpPr txBox="1">
            <a:spLocks noGrp="1"/>
          </p:cNvSpPr>
          <p:nvPr>
            <p:ph type="body" idx="2"/>
          </p:nvPr>
        </p:nvSpPr>
        <p:spPr>
          <a:xfrm>
            <a:off x="1076400" y="8386133"/>
            <a:ext cx="6754400" cy="1463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3200"/>
              <a:buFont typeface="Arial"/>
              <a:buNone/>
              <a:defRPr sz="32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80" name="Google Shape;580;g2eb6c06d9d6_2_471"/>
          <p:cNvSpPr txBox="1">
            <a:spLocks noGrp="1"/>
          </p:cNvSpPr>
          <p:nvPr>
            <p:ph type="body" idx="3"/>
          </p:nvPr>
        </p:nvSpPr>
        <p:spPr>
          <a:xfrm>
            <a:off x="8746467" y="8386133"/>
            <a:ext cx="6930400" cy="1463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3200"/>
              <a:buFont typeface="Arial"/>
              <a:buNone/>
              <a:defRPr sz="32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81" name="Google Shape;581;g2eb6c06d9d6_2_471"/>
          <p:cNvSpPr txBox="1">
            <a:spLocks noGrp="1"/>
          </p:cNvSpPr>
          <p:nvPr>
            <p:ph type="body" idx="4"/>
          </p:nvPr>
        </p:nvSpPr>
        <p:spPr>
          <a:xfrm>
            <a:off x="8707067" y="6178133"/>
            <a:ext cx="6930400" cy="14632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600"/>
              </a:spcBef>
              <a:spcAft>
                <a:spcPts val="0"/>
              </a:spcAft>
              <a:buSzPts val="3200"/>
              <a:buFont typeface="Arial"/>
              <a:buNone/>
              <a:defRPr sz="32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82" name="Google Shape;582;g2eb6c06d9d6_2_471"/>
          <p:cNvSpPr txBox="1">
            <a:spLocks noGrp="1"/>
          </p:cNvSpPr>
          <p:nvPr>
            <p:ph type="body" idx="5"/>
          </p:nvPr>
        </p:nvSpPr>
        <p:spPr>
          <a:xfrm>
            <a:off x="16553200" y="6178133"/>
            <a:ext cx="6754400" cy="14632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1600"/>
              </a:spcBef>
              <a:spcAft>
                <a:spcPts val="0"/>
              </a:spcAft>
              <a:buSzPts val="3200"/>
              <a:buFont typeface="Arial"/>
              <a:buNone/>
              <a:defRPr sz="32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83" name="Google Shape;583;g2eb6c06d9d6_2_471"/>
          <p:cNvSpPr txBox="1">
            <a:spLocks noGrp="1"/>
          </p:cNvSpPr>
          <p:nvPr>
            <p:ph type="body" idx="6"/>
          </p:nvPr>
        </p:nvSpPr>
        <p:spPr>
          <a:xfrm>
            <a:off x="16508400" y="8386133"/>
            <a:ext cx="6754400" cy="1463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3200"/>
              <a:buFont typeface="Arial"/>
              <a:buNone/>
              <a:defRPr sz="3200">
                <a:solidFill>
                  <a:schemeClr val="lt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584" name="Google Shape;584;g2eb6c06d9d6_2_471"/>
          <p:cNvSpPr txBox="1">
            <a:spLocks noGrp="1"/>
          </p:cNvSpPr>
          <p:nvPr>
            <p:ph type="ftr" idx="11"/>
          </p:nvPr>
        </p:nvSpPr>
        <p:spPr>
          <a:xfrm>
            <a:off x="1076400" y="12601067"/>
            <a:ext cx="7466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lt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endParaRPr/>
          </a:p>
        </p:txBody>
      </p:sp>
      <p:sp>
        <p:nvSpPr>
          <p:cNvPr id="585" name="Google Shape;585;g2eb6c06d9d6_2_471"/>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586" name="Google Shape;586;g2eb6c06d9d6_2_47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587" name="Google Shape;587;g2eb6c06d9d6_2_471"/>
          <p:cNvPicPr preferRelativeResize="0"/>
          <p:nvPr/>
        </p:nvPicPr>
        <p:blipFill rotWithShape="1">
          <a:blip r:embed="rId2">
            <a:alphaModFix/>
          </a:blip>
          <a:srcRect/>
          <a:stretch/>
        </p:blipFill>
        <p:spPr>
          <a:xfrm>
            <a:off x="498532" y="12902729"/>
            <a:ext cx="380529" cy="262662"/>
          </a:xfrm>
          <a:prstGeom prst="rect">
            <a:avLst/>
          </a:prstGeom>
          <a:noFill/>
          <a:ln>
            <a:noFill/>
          </a:ln>
        </p:spPr>
      </p:pic>
      <p:sp>
        <p:nvSpPr>
          <p:cNvPr id="2" name="Google Shape;44;g2eb6c06d9d6_2_0">
            <a:extLst>
              <a:ext uri="{FF2B5EF4-FFF2-40B4-BE49-F238E27FC236}">
                <a16:creationId xmlns:a16="http://schemas.microsoft.com/office/drawing/2014/main" id="{CB222E98-2F71-7662-65D2-D3A717801CE6}"/>
              </a:ext>
            </a:extLst>
          </p:cNvPr>
          <p:cNvSpPr txBox="1">
            <a:spLocks/>
          </p:cNvSpPr>
          <p:nvPr userDrawn="1"/>
        </p:nvSpPr>
        <p:spPr>
          <a:xfrm>
            <a:off x="8814800" y="12601067"/>
            <a:ext cx="6754400" cy="771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algn="ctr"/>
            <a:r>
              <a:rPr lang="en-US">
                <a:solidFill>
                  <a:schemeClr val="bg1"/>
                </a:solidFill>
              </a:rPr>
              <a:t>Internal Use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Graphic, Minimal Text">
  <p:cSld name="Layout-3A">
    <p:spTree>
      <p:nvGrpSpPr>
        <p:cNvPr id="1" name="Shape 588"/>
        <p:cNvGrpSpPr/>
        <p:nvPr/>
      </p:nvGrpSpPr>
      <p:grpSpPr>
        <a:xfrm>
          <a:off x="0" y="0"/>
          <a:ext cx="0" cy="0"/>
          <a:chOff x="0" y="0"/>
          <a:chExt cx="0" cy="0"/>
        </a:xfrm>
      </p:grpSpPr>
      <p:pic>
        <p:nvPicPr>
          <p:cNvPr id="589" name="Google Shape;589;g2eb6c06d9d6_2_494"/>
          <p:cNvPicPr preferRelativeResize="0"/>
          <p:nvPr/>
        </p:nvPicPr>
        <p:blipFill rotWithShape="1">
          <a:blip r:embed="rId2">
            <a:alphaModFix/>
          </a:blip>
          <a:srcRect t="455" b="454"/>
          <a:stretch/>
        </p:blipFill>
        <p:spPr>
          <a:xfrm>
            <a:off x="-4351800" y="-7160200"/>
            <a:ext cx="16371330" cy="16222399"/>
          </a:xfrm>
          <a:prstGeom prst="rect">
            <a:avLst/>
          </a:prstGeom>
          <a:noFill/>
          <a:ln>
            <a:noFill/>
          </a:ln>
        </p:spPr>
      </p:pic>
      <p:sp>
        <p:nvSpPr>
          <p:cNvPr id="590" name="Google Shape;590;g2eb6c06d9d6_2_494"/>
          <p:cNvSpPr txBox="1">
            <a:spLocks noGrp="1"/>
          </p:cNvSpPr>
          <p:nvPr>
            <p:ph type="title"/>
          </p:nvPr>
        </p:nvSpPr>
        <p:spPr>
          <a:xfrm>
            <a:off x="1076400" y="1077267"/>
            <a:ext cx="6754400" cy="6595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591" name="Google Shape;591;g2eb6c06d9d6_2_494"/>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r>
              <a:rPr lang="en-US"/>
              <a:t>Professional Services FY25 Offsite</a:t>
            </a:r>
          </a:p>
        </p:txBody>
      </p:sp>
      <p:sp>
        <p:nvSpPr>
          <p:cNvPr id="592" name="Google Shape;592;g2eb6c06d9d6_2_494"/>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593" name="Google Shape;593;g2eb6c06d9d6_2_494"/>
          <p:cNvSpPr txBox="1">
            <a:spLocks noGrp="1"/>
          </p:cNvSpPr>
          <p:nvPr>
            <p:ph type="sldNum" idx="12"/>
          </p:nvPr>
        </p:nvSpPr>
        <p:spPr>
          <a:xfrm>
            <a:off x="23262800" y="12666267"/>
            <a:ext cx="1124000" cy="796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ylized Headline">
  <p:cSld name="Layout-5A">
    <p:spTree>
      <p:nvGrpSpPr>
        <p:cNvPr id="1" name="Shape 594"/>
        <p:cNvGrpSpPr/>
        <p:nvPr/>
      </p:nvGrpSpPr>
      <p:grpSpPr>
        <a:xfrm>
          <a:off x="0" y="0"/>
          <a:ext cx="0" cy="0"/>
          <a:chOff x="0" y="0"/>
          <a:chExt cx="0" cy="0"/>
        </a:xfrm>
      </p:grpSpPr>
      <p:sp>
        <p:nvSpPr>
          <p:cNvPr id="595" name="Google Shape;595;g2eb6c06d9d6_2_507"/>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r>
              <a:rPr lang="en-US"/>
              <a:t>Professional Services FY25 Offsite</a:t>
            </a:r>
          </a:p>
        </p:txBody>
      </p:sp>
      <p:sp>
        <p:nvSpPr>
          <p:cNvPr id="596" name="Google Shape;596;g2eb6c06d9d6_2_507"/>
          <p:cNvSpPr/>
          <p:nvPr/>
        </p:nvSpPr>
        <p:spPr>
          <a:xfrm>
            <a:off x="1076400" y="839533"/>
            <a:ext cx="3038400" cy="1702400"/>
          </a:xfrm>
          <a:prstGeom prst="rect">
            <a:avLst/>
          </a:prstGeom>
          <a:solidFill>
            <a:schemeClr val="lt1"/>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597" name="Google Shape;597;g2eb6c06d9d6_2_507"/>
          <p:cNvSpPr txBox="1">
            <a:spLocks noGrp="1"/>
          </p:cNvSpPr>
          <p:nvPr>
            <p:ph type="title"/>
          </p:nvPr>
        </p:nvSpPr>
        <p:spPr>
          <a:xfrm>
            <a:off x="1076400" y="1077272"/>
            <a:ext cx="22037600" cy="1597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598" name="Google Shape;598;g2eb6c06d9d6_2_507"/>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599" name="Google Shape;599;g2eb6c06d9d6_2_507"/>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tylized Headline">
  <p:cSld name="Layout-5B">
    <p:bg>
      <p:bgPr>
        <a:solidFill>
          <a:schemeClr val="dk1"/>
        </a:solidFill>
        <a:effectLst/>
      </p:bgPr>
    </p:bg>
    <p:spTree>
      <p:nvGrpSpPr>
        <p:cNvPr id="1" name="Shape 600"/>
        <p:cNvGrpSpPr/>
        <p:nvPr/>
      </p:nvGrpSpPr>
      <p:grpSpPr>
        <a:xfrm>
          <a:off x="0" y="0"/>
          <a:ext cx="0" cy="0"/>
          <a:chOff x="0" y="0"/>
          <a:chExt cx="0" cy="0"/>
        </a:xfrm>
      </p:grpSpPr>
      <p:sp>
        <p:nvSpPr>
          <p:cNvPr id="601" name="Google Shape;601;g2eb6c06d9d6_2_513"/>
          <p:cNvSpPr txBox="1">
            <a:spLocks noGrp="1"/>
          </p:cNvSpPr>
          <p:nvPr>
            <p:ph type="title"/>
          </p:nvPr>
        </p:nvSpPr>
        <p:spPr>
          <a:xfrm>
            <a:off x="1076400" y="1077272"/>
            <a:ext cx="22037600" cy="1597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7500"/>
              <a:buNone/>
              <a:defRPr>
                <a:solidFill>
                  <a:schemeClr val="lt1"/>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602" name="Google Shape;602;g2eb6c06d9d6_2_513"/>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lt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endParaRPr/>
          </a:p>
        </p:txBody>
      </p:sp>
      <p:sp>
        <p:nvSpPr>
          <p:cNvPr id="603" name="Google Shape;603;g2eb6c06d9d6_2_513"/>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604" name="Google Shape;604;g2eb6c06d9d6_2_513"/>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605" name="Google Shape;605;g2eb6c06d9d6_2_513"/>
          <p:cNvPicPr preferRelativeResize="0"/>
          <p:nvPr/>
        </p:nvPicPr>
        <p:blipFill rotWithShape="1">
          <a:blip r:embed="rId2">
            <a:alphaModFix/>
          </a:blip>
          <a:srcRect/>
          <a:stretch/>
        </p:blipFill>
        <p:spPr>
          <a:xfrm>
            <a:off x="498532" y="12902729"/>
            <a:ext cx="380529" cy="262662"/>
          </a:xfrm>
          <a:prstGeom prst="rect">
            <a:avLst/>
          </a:prstGeom>
          <a:noFill/>
          <a:ln>
            <a:noFill/>
          </a:ln>
        </p:spPr>
      </p:pic>
      <p:sp>
        <p:nvSpPr>
          <p:cNvPr id="2" name="Google Shape;44;g2eb6c06d9d6_2_0">
            <a:extLst>
              <a:ext uri="{FF2B5EF4-FFF2-40B4-BE49-F238E27FC236}">
                <a16:creationId xmlns:a16="http://schemas.microsoft.com/office/drawing/2014/main" id="{E6E4A460-B0E9-3D4D-4899-B729536025D1}"/>
              </a:ext>
            </a:extLst>
          </p:cNvPr>
          <p:cNvSpPr txBox="1">
            <a:spLocks/>
          </p:cNvSpPr>
          <p:nvPr userDrawn="1"/>
        </p:nvSpPr>
        <p:spPr>
          <a:xfrm>
            <a:off x="8814800" y="12601067"/>
            <a:ext cx="6754400" cy="771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algn="ctr"/>
            <a:r>
              <a:rPr lang="en-US">
                <a:solidFill>
                  <a:schemeClr val="bg1"/>
                </a:solidFill>
              </a:rPr>
              <a:t>Internal Use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ersonal Intro_One">
  <p:cSld name="Intro_One">
    <p:bg>
      <p:bgPr>
        <a:solidFill>
          <a:schemeClr val="dk1"/>
        </a:solidFill>
        <a:effectLst/>
      </p:bgPr>
    </p:bg>
    <p:spTree>
      <p:nvGrpSpPr>
        <p:cNvPr id="1" name="Shape 53"/>
        <p:cNvGrpSpPr/>
        <p:nvPr/>
      </p:nvGrpSpPr>
      <p:grpSpPr>
        <a:xfrm>
          <a:off x="0" y="0"/>
          <a:ext cx="0" cy="0"/>
          <a:chOff x="0" y="0"/>
          <a:chExt cx="0" cy="0"/>
        </a:xfrm>
      </p:grpSpPr>
      <p:sp>
        <p:nvSpPr>
          <p:cNvPr id="54" name="Google Shape;54;g2eb6c06d9d6_2_166"/>
          <p:cNvSpPr txBox="1">
            <a:spLocks noGrp="1"/>
          </p:cNvSpPr>
          <p:nvPr>
            <p:ph type="body" idx="1"/>
          </p:nvPr>
        </p:nvSpPr>
        <p:spPr>
          <a:xfrm>
            <a:off x="12683067" y="4826867"/>
            <a:ext cx="10579200" cy="1389600"/>
          </a:xfrm>
          <a:prstGeom prst="rect">
            <a:avLst/>
          </a:prstGeom>
          <a:noFill/>
          <a:ln>
            <a:noFill/>
          </a:ln>
        </p:spPr>
        <p:txBody>
          <a:bodyPr spcFirstLastPara="1" wrap="square" lIns="0" tIns="0" rIns="0" bIns="0" anchor="t" anchorCtr="0">
            <a:noAutofit/>
          </a:bodyPr>
          <a:lstStyle>
            <a:lvl1pPr marL="457200" marR="0" lvl="0" indent="-704850" algn="l">
              <a:lnSpc>
                <a:spcPct val="100000"/>
              </a:lnSpc>
              <a:spcBef>
                <a:spcPts val="1600"/>
              </a:spcBef>
              <a:spcAft>
                <a:spcPts val="0"/>
              </a:spcAft>
              <a:buClr>
                <a:schemeClr val="lt1"/>
              </a:buClr>
              <a:buSzPts val="7500"/>
              <a:buFont typeface="Montserrat"/>
              <a:buChar char="•"/>
              <a:defRPr sz="7500" b="0" i="0" u="none" strike="noStrike" cap="none">
                <a:solidFill>
                  <a:schemeClr val="lt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lt1"/>
              </a:buClr>
              <a:buSzPts val="3700"/>
              <a:buFont typeface="Montserrat"/>
              <a:buChar char="‒"/>
              <a:defRPr b="0" i="0" u="none" strike="noStrike" cap="none">
                <a:solidFill>
                  <a:schemeClr val="lt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lt1"/>
              </a:buClr>
              <a:buSzPts val="3200"/>
              <a:buFont typeface="Montserrat"/>
              <a:buChar char="•"/>
              <a:defRPr sz="3200" b="0" i="0" u="none" strike="noStrike" cap="none">
                <a:solidFill>
                  <a:schemeClr val="lt1"/>
                </a:solidFill>
                <a:latin typeface="Montserrat"/>
                <a:ea typeface="Montserrat"/>
                <a:cs typeface="Montserrat"/>
                <a:sym typeface="Montserrat"/>
              </a:defRPr>
            </a:lvl3pPr>
            <a:lvl4pPr marL="1828800" marR="0" lvl="3" indent="-431800" algn="l">
              <a:lnSpc>
                <a:spcPct val="100000"/>
              </a:lnSpc>
              <a:spcBef>
                <a:spcPts val="1600"/>
              </a:spcBef>
              <a:spcAft>
                <a:spcPts val="0"/>
              </a:spcAft>
              <a:buClr>
                <a:schemeClr val="lt1"/>
              </a:buClr>
              <a:buSzPts val="3200"/>
              <a:buFont typeface="Montserrat"/>
              <a:buChar char="–"/>
              <a:defRPr sz="3200" b="0" i="0" u="none" strike="noStrike" cap="none">
                <a:solidFill>
                  <a:schemeClr val="lt1"/>
                </a:solidFill>
                <a:latin typeface="Montserrat"/>
                <a:ea typeface="Montserrat"/>
                <a:cs typeface="Montserrat"/>
                <a:sym typeface="Montserrat"/>
              </a:defRPr>
            </a:lvl4pPr>
            <a:lvl5pPr marL="2286000" marR="0" lvl="4" indent="-400050" algn="l">
              <a:lnSpc>
                <a:spcPct val="100000"/>
              </a:lnSpc>
              <a:spcBef>
                <a:spcPts val="700"/>
              </a:spcBef>
              <a:spcAft>
                <a:spcPts val="0"/>
              </a:spcAft>
              <a:buClr>
                <a:schemeClr val="lt1"/>
              </a:buClr>
              <a:buSzPts val="2700"/>
              <a:buFont typeface="Montserrat"/>
              <a:buChar char="»"/>
              <a:defRPr sz="2700" b="0" i="0" u="none" strike="noStrike" cap="none">
                <a:solidFill>
                  <a:schemeClr val="lt1"/>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lt1"/>
              </a:buClr>
              <a:buSzPts val="2700"/>
              <a:buFont typeface="Montserrat"/>
              <a:buChar char="•"/>
              <a:defRPr sz="2700" b="0" i="0" u="none" strike="noStrike" cap="none">
                <a:solidFill>
                  <a:schemeClr val="lt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lt1"/>
              </a:buClr>
              <a:buSzPts val="2100"/>
              <a:buFont typeface="Montserrat"/>
              <a:buChar char="•"/>
              <a:defRPr sz="2100" b="0" i="0" u="none" strike="noStrike" cap="none">
                <a:solidFill>
                  <a:schemeClr val="lt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lt1"/>
              </a:buClr>
              <a:buSzPts val="2100"/>
              <a:buFont typeface="Montserrat"/>
              <a:buChar char="•"/>
              <a:defRPr sz="2100" b="0" i="0" u="none" strike="noStrike" cap="none">
                <a:solidFill>
                  <a:schemeClr val="lt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lt1"/>
              </a:buClr>
              <a:buSzPts val="2100"/>
              <a:buFont typeface="Montserrat"/>
              <a:buChar char="•"/>
              <a:defRPr sz="2100" b="0" i="0" u="none" strike="noStrike" cap="none">
                <a:solidFill>
                  <a:schemeClr val="lt1"/>
                </a:solidFill>
                <a:latin typeface="Montserrat"/>
                <a:ea typeface="Montserrat"/>
                <a:cs typeface="Montserrat"/>
                <a:sym typeface="Montserrat"/>
              </a:defRPr>
            </a:lvl9pPr>
          </a:lstStyle>
          <a:p>
            <a:endParaRPr/>
          </a:p>
        </p:txBody>
      </p:sp>
      <p:sp>
        <p:nvSpPr>
          <p:cNvPr id="55" name="Google Shape;55;g2eb6c06d9d6_2_166"/>
          <p:cNvSpPr txBox="1">
            <a:spLocks noGrp="1"/>
          </p:cNvSpPr>
          <p:nvPr>
            <p:ph type="body" idx="2"/>
          </p:nvPr>
        </p:nvSpPr>
        <p:spPr>
          <a:xfrm>
            <a:off x="12683067" y="6216467"/>
            <a:ext cx="10579200" cy="1389600"/>
          </a:xfrm>
          <a:prstGeom prst="rect">
            <a:avLst/>
          </a:prstGeom>
          <a:noFill/>
          <a:ln>
            <a:noFill/>
          </a:ln>
        </p:spPr>
        <p:txBody>
          <a:bodyPr spcFirstLastPara="1" wrap="square" lIns="0" tIns="0" rIns="0" bIns="0" anchor="t" anchorCtr="0">
            <a:noAutofit/>
          </a:bodyPr>
          <a:lstStyle>
            <a:lvl1pPr marL="457200" marR="0" lvl="0" indent="-565150" algn="l">
              <a:lnSpc>
                <a:spcPct val="100000"/>
              </a:lnSpc>
              <a:spcBef>
                <a:spcPts val="1600"/>
              </a:spcBef>
              <a:spcAft>
                <a:spcPts val="0"/>
              </a:spcAft>
              <a:buClr>
                <a:schemeClr val="lt1"/>
              </a:buClr>
              <a:buSzPts val="5300"/>
              <a:buFont typeface="Montserrat"/>
              <a:buChar char="•"/>
              <a:defRPr sz="5300" b="0" i="0" u="none" strike="noStrike" cap="none">
                <a:solidFill>
                  <a:schemeClr val="lt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lt1"/>
              </a:buClr>
              <a:buSzPts val="3700"/>
              <a:buFont typeface="Montserrat"/>
              <a:buChar char="‒"/>
              <a:defRPr b="0" i="0" u="none" strike="noStrike" cap="none">
                <a:solidFill>
                  <a:schemeClr val="lt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lt1"/>
              </a:buClr>
              <a:buSzPts val="3200"/>
              <a:buFont typeface="Montserrat"/>
              <a:buChar char="•"/>
              <a:defRPr sz="3200" b="0" i="0" u="none" strike="noStrike" cap="none">
                <a:solidFill>
                  <a:schemeClr val="lt1"/>
                </a:solidFill>
                <a:latin typeface="Montserrat"/>
                <a:ea typeface="Montserrat"/>
                <a:cs typeface="Montserrat"/>
                <a:sym typeface="Montserrat"/>
              </a:defRPr>
            </a:lvl3pPr>
            <a:lvl4pPr marL="1828800" marR="0" lvl="3" indent="-431800" algn="l">
              <a:lnSpc>
                <a:spcPct val="100000"/>
              </a:lnSpc>
              <a:spcBef>
                <a:spcPts val="1600"/>
              </a:spcBef>
              <a:spcAft>
                <a:spcPts val="0"/>
              </a:spcAft>
              <a:buClr>
                <a:schemeClr val="lt1"/>
              </a:buClr>
              <a:buSzPts val="3200"/>
              <a:buFont typeface="Montserrat"/>
              <a:buChar char="–"/>
              <a:defRPr sz="3200" b="0" i="0" u="none" strike="noStrike" cap="none">
                <a:solidFill>
                  <a:schemeClr val="lt1"/>
                </a:solidFill>
                <a:latin typeface="Montserrat"/>
                <a:ea typeface="Montserrat"/>
                <a:cs typeface="Montserrat"/>
                <a:sym typeface="Montserrat"/>
              </a:defRPr>
            </a:lvl4pPr>
            <a:lvl5pPr marL="2286000" marR="0" lvl="4" indent="-400050" algn="l">
              <a:lnSpc>
                <a:spcPct val="100000"/>
              </a:lnSpc>
              <a:spcBef>
                <a:spcPts val="700"/>
              </a:spcBef>
              <a:spcAft>
                <a:spcPts val="0"/>
              </a:spcAft>
              <a:buClr>
                <a:schemeClr val="lt1"/>
              </a:buClr>
              <a:buSzPts val="2700"/>
              <a:buFont typeface="Montserrat"/>
              <a:buChar char="»"/>
              <a:defRPr sz="2700" b="0" i="0" u="none" strike="noStrike" cap="none">
                <a:solidFill>
                  <a:schemeClr val="lt1"/>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lt1"/>
              </a:buClr>
              <a:buSzPts val="2700"/>
              <a:buFont typeface="Montserrat"/>
              <a:buChar char="•"/>
              <a:defRPr sz="2700" b="0" i="0" u="none" strike="noStrike" cap="none">
                <a:solidFill>
                  <a:schemeClr val="lt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lt1"/>
              </a:buClr>
              <a:buSzPts val="2100"/>
              <a:buFont typeface="Montserrat"/>
              <a:buChar char="•"/>
              <a:defRPr sz="2100" b="0" i="0" u="none" strike="noStrike" cap="none">
                <a:solidFill>
                  <a:schemeClr val="lt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lt1"/>
              </a:buClr>
              <a:buSzPts val="2100"/>
              <a:buFont typeface="Montserrat"/>
              <a:buChar char="•"/>
              <a:defRPr sz="2100" b="0" i="0" u="none" strike="noStrike" cap="none">
                <a:solidFill>
                  <a:schemeClr val="lt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lt1"/>
              </a:buClr>
              <a:buSzPts val="2100"/>
              <a:buFont typeface="Montserrat"/>
              <a:buChar char="•"/>
              <a:defRPr sz="2100" b="0" i="0" u="none" strike="noStrike" cap="none">
                <a:solidFill>
                  <a:schemeClr val="lt1"/>
                </a:solidFill>
                <a:latin typeface="Montserrat"/>
                <a:ea typeface="Montserrat"/>
                <a:cs typeface="Montserrat"/>
                <a:sym typeface="Montserrat"/>
              </a:defRPr>
            </a:lvl9pPr>
          </a:lstStyle>
          <a:p>
            <a:endParaRPr/>
          </a:p>
        </p:txBody>
      </p:sp>
      <p:pic>
        <p:nvPicPr>
          <p:cNvPr id="56" name="Google Shape;56;g2eb6c06d9d6_2_166"/>
          <p:cNvPicPr preferRelativeResize="0"/>
          <p:nvPr/>
        </p:nvPicPr>
        <p:blipFill rotWithShape="1">
          <a:blip r:embed="rId2">
            <a:alphaModFix/>
          </a:blip>
          <a:srcRect l="-822" t="19" r="-821" b="28"/>
          <a:stretch/>
        </p:blipFill>
        <p:spPr>
          <a:xfrm>
            <a:off x="-2535267" y="0"/>
            <a:ext cx="13941872" cy="13716003"/>
          </a:xfrm>
          <a:prstGeom prst="rect">
            <a:avLst/>
          </a:prstGeom>
          <a:noFill/>
          <a:ln>
            <a:noFill/>
          </a:ln>
        </p:spPr>
      </p:pic>
      <p:sp>
        <p:nvSpPr>
          <p:cNvPr id="57" name="Google Shape;57;g2eb6c06d9d6_2_166"/>
          <p:cNvSpPr>
            <a:spLocks noGrp="1"/>
          </p:cNvSpPr>
          <p:nvPr>
            <p:ph type="pic" idx="3"/>
          </p:nvPr>
        </p:nvSpPr>
        <p:spPr>
          <a:xfrm>
            <a:off x="1076400" y="3320933"/>
            <a:ext cx="6754400" cy="6748000"/>
          </a:xfrm>
          <a:prstGeom prst="ellipse">
            <a:avLst/>
          </a:prstGeom>
          <a:solidFill>
            <a:srgbClr val="BFBFBF"/>
          </a:solidFill>
          <a:ln w="9525" cap="flat" cmpd="sng">
            <a:solidFill>
              <a:schemeClr val="lt1"/>
            </a:solidFill>
            <a:prstDash val="solid"/>
            <a:round/>
            <a:headEnd type="none" w="sm" len="sm"/>
            <a:tailEnd type="none" w="sm" len="sm"/>
          </a:ln>
        </p:spPr>
      </p:sp>
      <p:sp>
        <p:nvSpPr>
          <p:cNvPr id="58" name="Google Shape;58;g2eb6c06d9d6_2_166"/>
          <p:cNvSpPr txBox="1">
            <a:spLocks noGrp="1"/>
          </p:cNvSpPr>
          <p:nvPr>
            <p:ph type="ftr" idx="11"/>
          </p:nvPr>
        </p:nvSpPr>
        <p:spPr>
          <a:xfrm>
            <a:off x="15682633" y="12688267"/>
            <a:ext cx="7466400" cy="732000"/>
          </a:xfrm>
          <a:prstGeom prst="rect">
            <a:avLst/>
          </a:prstGeom>
          <a:noFill/>
          <a:ln>
            <a:noFill/>
          </a:ln>
        </p:spPr>
        <p:txBody>
          <a:bodyPr spcFirstLastPara="1" wrap="square" lIns="243800" tIns="121875" rIns="243800" bIns="121875" anchor="ctr" anchorCtr="0">
            <a:noAutofit/>
          </a:bodyPr>
          <a:lstStyle>
            <a:lvl1pPr lvl="0" algn="l">
              <a:lnSpc>
                <a:spcPct val="100000"/>
              </a:lnSpc>
              <a:spcBef>
                <a:spcPts val="0"/>
              </a:spcBef>
              <a:spcAft>
                <a:spcPts val="0"/>
              </a:spcAft>
              <a:buSzPts val="1600"/>
              <a:buNone/>
              <a:defRPr>
                <a:solidFill>
                  <a:schemeClr val="lt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dirty="0"/>
              <a:t>Professional Services FY25 Offsite</a:t>
            </a:r>
            <a:endParaRPr dirty="0"/>
          </a:p>
        </p:txBody>
      </p:sp>
      <p:grpSp>
        <p:nvGrpSpPr>
          <p:cNvPr id="59" name="Google Shape;59;g2eb6c06d9d6_2_166"/>
          <p:cNvGrpSpPr/>
          <p:nvPr/>
        </p:nvGrpSpPr>
        <p:grpSpPr>
          <a:xfrm>
            <a:off x="12683904" y="6167669"/>
            <a:ext cx="1843664" cy="48768"/>
            <a:chOff x="3842851" y="2453321"/>
            <a:chExt cx="691374" cy="18288"/>
          </a:xfrm>
        </p:grpSpPr>
        <p:sp>
          <p:nvSpPr>
            <p:cNvPr id="60" name="Google Shape;60;g2eb6c06d9d6_2_166"/>
            <p:cNvSpPr/>
            <p:nvPr/>
          </p:nvSpPr>
          <p:spPr>
            <a:xfrm rot="-5400000">
              <a:off x="3948936" y="2347236"/>
              <a:ext cx="18288" cy="230458"/>
            </a:xfrm>
            <a:prstGeom prst="rect">
              <a:avLst/>
            </a:prstGeom>
            <a:solidFill>
              <a:schemeClr val="accent1"/>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61" name="Google Shape;61;g2eb6c06d9d6_2_166"/>
            <p:cNvSpPr/>
            <p:nvPr/>
          </p:nvSpPr>
          <p:spPr>
            <a:xfrm rot="-5400000">
              <a:off x="4179394" y="2347236"/>
              <a:ext cx="18288" cy="230458"/>
            </a:xfrm>
            <a:prstGeom prst="rect">
              <a:avLst/>
            </a:prstGeom>
            <a:solidFill>
              <a:schemeClr val="accent1"/>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62" name="Google Shape;62;g2eb6c06d9d6_2_166"/>
            <p:cNvSpPr/>
            <p:nvPr/>
          </p:nvSpPr>
          <p:spPr>
            <a:xfrm rot="-5400000">
              <a:off x="4409852" y="2347236"/>
              <a:ext cx="18288" cy="230458"/>
            </a:xfrm>
            <a:prstGeom prst="rect">
              <a:avLst/>
            </a:prstGeom>
            <a:solidFill>
              <a:schemeClr val="accent1"/>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sp>
        <p:nvSpPr>
          <p:cNvPr id="63" name="Google Shape;63;g2eb6c06d9d6_2_166"/>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pic>
        <p:nvPicPr>
          <p:cNvPr id="64" name="Google Shape;64;g2eb6c06d9d6_2_166"/>
          <p:cNvPicPr preferRelativeResize="0"/>
          <p:nvPr/>
        </p:nvPicPr>
        <p:blipFill rotWithShape="1">
          <a:blip r:embed="rId3">
            <a:alphaModFix/>
          </a:blip>
          <a:srcRect/>
          <a:stretch/>
        </p:blipFill>
        <p:spPr>
          <a:xfrm>
            <a:off x="498501" y="12902749"/>
            <a:ext cx="380573" cy="264467"/>
          </a:xfrm>
          <a:prstGeom prst="rect">
            <a:avLst/>
          </a:prstGeom>
          <a:noFill/>
          <a:ln>
            <a:noFill/>
          </a:ln>
        </p:spPr>
      </p:pic>
      <p:sp>
        <p:nvSpPr>
          <p:cNvPr id="65" name="Google Shape;65;g2eb6c06d9d6_2_166"/>
          <p:cNvSpPr txBox="1">
            <a:spLocks noGrp="1"/>
          </p:cNvSpPr>
          <p:nvPr>
            <p:ph type="body" idx="4"/>
          </p:nvPr>
        </p:nvSpPr>
        <p:spPr>
          <a:xfrm>
            <a:off x="12683067" y="7640667"/>
            <a:ext cx="10579200" cy="13896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lt1"/>
              </a:buClr>
              <a:buSzPts val="3700"/>
              <a:buFont typeface="Montserrat"/>
              <a:buChar char="•"/>
              <a:defRPr b="0" i="0" u="none" strike="noStrike" cap="none">
                <a:solidFill>
                  <a:schemeClr val="lt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lt1"/>
              </a:buClr>
              <a:buSzPts val="3700"/>
              <a:buFont typeface="Montserrat"/>
              <a:buChar char="‒"/>
              <a:defRPr b="0" i="0" u="none" strike="noStrike" cap="none">
                <a:solidFill>
                  <a:schemeClr val="lt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lt1"/>
              </a:buClr>
              <a:buSzPts val="3200"/>
              <a:buFont typeface="Montserrat"/>
              <a:buChar char="•"/>
              <a:defRPr sz="3200" b="0" i="0" u="none" strike="noStrike" cap="none">
                <a:solidFill>
                  <a:schemeClr val="lt1"/>
                </a:solidFill>
                <a:latin typeface="Montserrat"/>
                <a:ea typeface="Montserrat"/>
                <a:cs typeface="Montserrat"/>
                <a:sym typeface="Montserrat"/>
              </a:defRPr>
            </a:lvl3pPr>
            <a:lvl4pPr marL="1828800" marR="0" lvl="3" indent="-431800" algn="l">
              <a:lnSpc>
                <a:spcPct val="100000"/>
              </a:lnSpc>
              <a:spcBef>
                <a:spcPts val="1600"/>
              </a:spcBef>
              <a:spcAft>
                <a:spcPts val="0"/>
              </a:spcAft>
              <a:buClr>
                <a:schemeClr val="lt1"/>
              </a:buClr>
              <a:buSzPts val="3200"/>
              <a:buFont typeface="Montserrat"/>
              <a:buChar char="–"/>
              <a:defRPr sz="3200" b="0" i="0" u="none" strike="noStrike" cap="none">
                <a:solidFill>
                  <a:schemeClr val="lt1"/>
                </a:solidFill>
                <a:latin typeface="Montserrat"/>
                <a:ea typeface="Montserrat"/>
                <a:cs typeface="Montserrat"/>
                <a:sym typeface="Montserrat"/>
              </a:defRPr>
            </a:lvl4pPr>
            <a:lvl5pPr marL="2286000" marR="0" lvl="4" indent="-400050" algn="l">
              <a:lnSpc>
                <a:spcPct val="100000"/>
              </a:lnSpc>
              <a:spcBef>
                <a:spcPts val="700"/>
              </a:spcBef>
              <a:spcAft>
                <a:spcPts val="0"/>
              </a:spcAft>
              <a:buClr>
                <a:schemeClr val="lt1"/>
              </a:buClr>
              <a:buSzPts val="2700"/>
              <a:buFont typeface="Montserrat"/>
              <a:buChar char="»"/>
              <a:defRPr sz="2700" b="0" i="0" u="none" strike="noStrike" cap="none">
                <a:solidFill>
                  <a:schemeClr val="lt1"/>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lt1"/>
              </a:buClr>
              <a:buSzPts val="2700"/>
              <a:buFont typeface="Montserrat"/>
              <a:buChar char="•"/>
              <a:defRPr sz="2700" b="0" i="0" u="none" strike="noStrike" cap="none">
                <a:solidFill>
                  <a:schemeClr val="lt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lt1"/>
              </a:buClr>
              <a:buSzPts val="2100"/>
              <a:buFont typeface="Montserrat"/>
              <a:buChar char="•"/>
              <a:defRPr sz="2100" b="0" i="0" u="none" strike="noStrike" cap="none">
                <a:solidFill>
                  <a:schemeClr val="lt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lt1"/>
              </a:buClr>
              <a:buSzPts val="2100"/>
              <a:buFont typeface="Montserrat"/>
              <a:buChar char="•"/>
              <a:defRPr sz="2100" b="0" i="0" u="none" strike="noStrike" cap="none">
                <a:solidFill>
                  <a:schemeClr val="lt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lt1"/>
              </a:buClr>
              <a:buSzPts val="2100"/>
              <a:buFont typeface="Montserrat"/>
              <a:buChar char="•"/>
              <a:defRPr sz="2100" b="0" i="0" u="none" strike="noStrike" cap="none">
                <a:solidFill>
                  <a:schemeClr val="lt1"/>
                </a:solidFill>
                <a:latin typeface="Montserrat"/>
                <a:ea typeface="Montserrat"/>
                <a:cs typeface="Montserrat"/>
                <a:sym typeface="Montserrat"/>
              </a:defRPr>
            </a:lvl9pPr>
          </a:lstStyle>
          <a:p>
            <a:endParaRPr/>
          </a:p>
        </p:txBody>
      </p:sp>
      <p:sp>
        <p:nvSpPr>
          <p:cNvPr id="2" name="Google Shape;44;g2eb6c06d9d6_2_0">
            <a:extLst>
              <a:ext uri="{FF2B5EF4-FFF2-40B4-BE49-F238E27FC236}">
                <a16:creationId xmlns:a16="http://schemas.microsoft.com/office/drawing/2014/main" id="{E8D3ECA1-D984-73FB-9F5B-085BEFBE7E41}"/>
              </a:ext>
            </a:extLst>
          </p:cNvPr>
          <p:cNvSpPr txBox="1">
            <a:spLocks/>
          </p:cNvSpPr>
          <p:nvPr userDrawn="1"/>
        </p:nvSpPr>
        <p:spPr>
          <a:xfrm>
            <a:off x="8814800" y="12601067"/>
            <a:ext cx="6754400" cy="771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algn="ctr"/>
            <a:r>
              <a:rPr lang="en-US" dirty="0">
                <a:solidFill>
                  <a:schemeClr val="bg1"/>
                </a:solidFill>
              </a:rPr>
              <a:t>Internal Use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Subject Comparison">
  <p:cSld name="Layout-13A">
    <p:spTree>
      <p:nvGrpSpPr>
        <p:cNvPr id="1" name="Shape 606"/>
        <p:cNvGrpSpPr/>
        <p:nvPr/>
      </p:nvGrpSpPr>
      <p:grpSpPr>
        <a:xfrm>
          <a:off x="0" y="0"/>
          <a:ext cx="0" cy="0"/>
          <a:chOff x="0" y="0"/>
          <a:chExt cx="0" cy="0"/>
        </a:xfrm>
      </p:grpSpPr>
      <p:sp>
        <p:nvSpPr>
          <p:cNvPr id="607" name="Google Shape;607;g2eb6c06d9d6_2_519"/>
          <p:cNvSpPr/>
          <p:nvPr/>
        </p:nvSpPr>
        <p:spPr>
          <a:xfrm>
            <a:off x="-9304" y="5055408"/>
            <a:ext cx="24388677" cy="8661389"/>
          </a:xfrm>
          <a:custGeom>
            <a:avLst/>
            <a:gdLst/>
            <a:ahLst/>
            <a:cxnLst/>
            <a:rect l="l" t="t" r="r" b="b"/>
            <a:pathLst>
              <a:path w="9145754" h="3248021" extrusionOk="0">
                <a:moveTo>
                  <a:pt x="4575489" y="0"/>
                </a:moveTo>
                <a:cubicBezTo>
                  <a:pt x="6303696" y="0"/>
                  <a:pt x="7870850" y="689549"/>
                  <a:pt x="9016831" y="1808528"/>
                </a:cubicBezTo>
                <a:lnTo>
                  <a:pt x="9145754" y="1942546"/>
                </a:lnTo>
                <a:lnTo>
                  <a:pt x="9145754" y="3248021"/>
                </a:lnTo>
                <a:lnTo>
                  <a:pt x="0" y="3248021"/>
                </a:lnTo>
                <a:lnTo>
                  <a:pt x="0" y="1947977"/>
                </a:lnTo>
                <a:lnTo>
                  <a:pt x="134147" y="1808528"/>
                </a:lnTo>
                <a:cubicBezTo>
                  <a:pt x="1280129" y="689549"/>
                  <a:pt x="2847283" y="0"/>
                  <a:pt x="4575489" y="0"/>
                </a:cubicBezTo>
                <a:close/>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666666"/>
              </a:solidFill>
              <a:latin typeface="Arial"/>
              <a:ea typeface="Arial"/>
              <a:cs typeface="Arial"/>
              <a:sym typeface="Arial"/>
            </a:endParaRPr>
          </a:p>
        </p:txBody>
      </p:sp>
      <p:sp>
        <p:nvSpPr>
          <p:cNvPr id="608" name="Google Shape;608;g2eb6c06d9d6_2_519"/>
          <p:cNvSpPr/>
          <p:nvPr/>
        </p:nvSpPr>
        <p:spPr>
          <a:xfrm>
            <a:off x="18559357" y="5873048"/>
            <a:ext cx="2438400" cy="24384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609" name="Google Shape;609;g2eb6c06d9d6_2_519"/>
          <p:cNvSpPr/>
          <p:nvPr/>
        </p:nvSpPr>
        <p:spPr>
          <a:xfrm>
            <a:off x="3386243" y="5873048"/>
            <a:ext cx="2438400" cy="24384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610" name="Google Shape;610;g2eb6c06d9d6_2_519"/>
          <p:cNvSpPr/>
          <p:nvPr/>
        </p:nvSpPr>
        <p:spPr>
          <a:xfrm>
            <a:off x="10965835" y="3971115"/>
            <a:ext cx="2438400" cy="24384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611" name="Google Shape;611;g2eb6c06d9d6_2_519"/>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7500"/>
              <a:buNone/>
              <a:defRPr>
                <a:solidFill>
                  <a:schemeClr val="accent6"/>
                </a:solidFill>
              </a:defRPr>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a:endParaRPr/>
          </a:p>
        </p:txBody>
      </p:sp>
      <p:sp>
        <p:nvSpPr>
          <p:cNvPr id="612" name="Google Shape;612;g2eb6c06d9d6_2_519"/>
          <p:cNvSpPr txBox="1">
            <a:spLocks noGrp="1"/>
          </p:cNvSpPr>
          <p:nvPr>
            <p:ph type="body" idx="1"/>
          </p:nvPr>
        </p:nvSpPr>
        <p:spPr>
          <a:xfrm>
            <a:off x="8746467" y="7346619"/>
            <a:ext cx="6891200" cy="21944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3200"/>
              <a:buNone/>
              <a:defRPr sz="3200">
                <a:solidFill>
                  <a:schemeClr val="lt1"/>
                </a:solidFill>
              </a:defRPr>
            </a:lvl1pPr>
            <a:lvl2pPr marL="914400" lvl="1" indent="-533400" algn="ctr">
              <a:lnSpc>
                <a:spcPct val="100000"/>
              </a:lnSpc>
              <a:spcBef>
                <a:spcPts val="1600"/>
              </a:spcBef>
              <a:spcAft>
                <a:spcPts val="0"/>
              </a:spcAft>
              <a:buSzPts val="4800"/>
              <a:buChar char="‒"/>
              <a:defRPr/>
            </a:lvl2pPr>
            <a:lvl3pPr marL="1371600" lvl="2" indent="-533400" algn="ctr">
              <a:lnSpc>
                <a:spcPct val="100000"/>
              </a:lnSpc>
              <a:spcBef>
                <a:spcPts val="1600"/>
              </a:spcBef>
              <a:spcAft>
                <a:spcPts val="0"/>
              </a:spcAft>
              <a:buSzPts val="4800"/>
              <a:buChar char="•"/>
              <a:defRPr/>
            </a:lvl3pPr>
            <a:lvl4pPr marL="1828800" lvl="3" indent="-533400" algn="ctr">
              <a:lnSpc>
                <a:spcPct val="100000"/>
              </a:lnSpc>
              <a:spcBef>
                <a:spcPts val="1600"/>
              </a:spcBef>
              <a:spcAft>
                <a:spcPts val="0"/>
              </a:spcAft>
              <a:buSzPts val="4800"/>
              <a:buChar char="–"/>
              <a:defRPr/>
            </a:lvl4pPr>
            <a:lvl5pPr marL="2286000" lvl="4" indent="-533400" algn="ctr">
              <a:lnSpc>
                <a:spcPct val="100000"/>
              </a:lnSpc>
              <a:spcBef>
                <a:spcPts val="1000"/>
              </a:spcBef>
              <a:spcAft>
                <a:spcPts val="0"/>
              </a:spcAft>
              <a:buSzPts val="4800"/>
              <a:buChar char="»"/>
              <a:defRPr/>
            </a:lvl5pPr>
            <a:lvl6pPr marL="2743200" lvl="5" indent="-533400" algn="ctr">
              <a:lnSpc>
                <a:spcPct val="100000"/>
              </a:lnSpc>
              <a:spcBef>
                <a:spcPts val="1000"/>
              </a:spcBef>
              <a:spcAft>
                <a:spcPts val="0"/>
              </a:spcAft>
              <a:buClr>
                <a:schemeClr val="dk1"/>
              </a:buClr>
              <a:buSzPts val="4800"/>
              <a:buChar char="•"/>
              <a:defRPr/>
            </a:lvl6pPr>
            <a:lvl7pPr marL="3200400" lvl="6" indent="-533400" algn="ctr">
              <a:lnSpc>
                <a:spcPct val="100000"/>
              </a:lnSpc>
              <a:spcBef>
                <a:spcPts val="1000"/>
              </a:spcBef>
              <a:spcAft>
                <a:spcPts val="0"/>
              </a:spcAft>
              <a:buClr>
                <a:schemeClr val="dk1"/>
              </a:buClr>
              <a:buSzPts val="4800"/>
              <a:buChar char="•"/>
              <a:defRPr/>
            </a:lvl7pPr>
            <a:lvl8pPr marL="3657600" lvl="7" indent="-533400" algn="ctr">
              <a:lnSpc>
                <a:spcPct val="100000"/>
              </a:lnSpc>
              <a:spcBef>
                <a:spcPts val="1000"/>
              </a:spcBef>
              <a:spcAft>
                <a:spcPts val="0"/>
              </a:spcAft>
              <a:buClr>
                <a:schemeClr val="dk1"/>
              </a:buClr>
              <a:buSzPts val="4800"/>
              <a:buChar char="•"/>
              <a:defRPr/>
            </a:lvl8pPr>
            <a:lvl9pPr marL="4114800" lvl="8" indent="-533400" algn="ctr">
              <a:lnSpc>
                <a:spcPct val="100000"/>
              </a:lnSpc>
              <a:spcBef>
                <a:spcPts val="1000"/>
              </a:spcBef>
              <a:spcAft>
                <a:spcPts val="0"/>
              </a:spcAft>
              <a:buClr>
                <a:schemeClr val="dk1"/>
              </a:buClr>
              <a:buSzPts val="4800"/>
              <a:buChar char="•"/>
              <a:defRPr/>
            </a:lvl9pPr>
          </a:lstStyle>
          <a:p>
            <a:endParaRPr/>
          </a:p>
        </p:txBody>
      </p:sp>
      <p:sp>
        <p:nvSpPr>
          <p:cNvPr id="613" name="Google Shape;613;g2eb6c06d9d6_2_519"/>
          <p:cNvSpPr txBox="1">
            <a:spLocks noGrp="1"/>
          </p:cNvSpPr>
          <p:nvPr>
            <p:ph type="body" idx="2"/>
          </p:nvPr>
        </p:nvSpPr>
        <p:spPr>
          <a:xfrm>
            <a:off x="16553200" y="8566667"/>
            <a:ext cx="6744000" cy="828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Clr>
                <a:schemeClr val="accent1"/>
              </a:buClr>
              <a:buSzPts val="3700"/>
              <a:buFont typeface="Arial"/>
              <a:buNone/>
              <a:defRPr sz="3700" b="1" i="0">
                <a:solidFill>
                  <a:schemeClr val="accent1"/>
                </a:solidFill>
              </a:defRPr>
            </a:lvl1pPr>
            <a:lvl2pPr marL="914400" lvl="1" indent="-533400" algn="ctr">
              <a:lnSpc>
                <a:spcPct val="100000"/>
              </a:lnSpc>
              <a:spcBef>
                <a:spcPts val="1600"/>
              </a:spcBef>
              <a:spcAft>
                <a:spcPts val="0"/>
              </a:spcAft>
              <a:buClr>
                <a:schemeClr val="accent1"/>
              </a:buClr>
              <a:buSzPts val="4800"/>
              <a:buChar char="‒"/>
              <a:defRPr>
                <a:solidFill>
                  <a:schemeClr val="accent1"/>
                </a:solidFill>
              </a:defRPr>
            </a:lvl2pPr>
            <a:lvl3pPr marL="1371600" lvl="2" indent="-533400" algn="ctr">
              <a:lnSpc>
                <a:spcPct val="100000"/>
              </a:lnSpc>
              <a:spcBef>
                <a:spcPts val="1600"/>
              </a:spcBef>
              <a:spcAft>
                <a:spcPts val="0"/>
              </a:spcAft>
              <a:buClr>
                <a:schemeClr val="accent1"/>
              </a:buClr>
              <a:buSzPts val="4800"/>
              <a:buChar char="•"/>
              <a:defRPr>
                <a:solidFill>
                  <a:schemeClr val="accent1"/>
                </a:solidFill>
              </a:defRPr>
            </a:lvl3pPr>
            <a:lvl4pPr marL="1828800" lvl="3" indent="-533400" algn="ctr">
              <a:lnSpc>
                <a:spcPct val="100000"/>
              </a:lnSpc>
              <a:spcBef>
                <a:spcPts val="1600"/>
              </a:spcBef>
              <a:spcAft>
                <a:spcPts val="0"/>
              </a:spcAft>
              <a:buClr>
                <a:schemeClr val="accent1"/>
              </a:buClr>
              <a:buSzPts val="4800"/>
              <a:buChar char="–"/>
              <a:defRPr>
                <a:solidFill>
                  <a:schemeClr val="accent1"/>
                </a:solidFill>
              </a:defRPr>
            </a:lvl4pPr>
            <a:lvl5pPr marL="2286000" lvl="4" indent="-533400" algn="ctr">
              <a:lnSpc>
                <a:spcPct val="100000"/>
              </a:lnSpc>
              <a:spcBef>
                <a:spcPts val="1000"/>
              </a:spcBef>
              <a:spcAft>
                <a:spcPts val="0"/>
              </a:spcAft>
              <a:buClr>
                <a:schemeClr val="accent1"/>
              </a:buClr>
              <a:buSzPts val="4800"/>
              <a:buChar char="»"/>
              <a:defRPr>
                <a:solidFill>
                  <a:schemeClr val="accent1"/>
                </a:solidFill>
              </a:defRPr>
            </a:lvl5pPr>
            <a:lvl6pPr marL="2743200" lvl="5" indent="-533400" algn="ctr">
              <a:lnSpc>
                <a:spcPct val="100000"/>
              </a:lnSpc>
              <a:spcBef>
                <a:spcPts val="1000"/>
              </a:spcBef>
              <a:spcAft>
                <a:spcPts val="0"/>
              </a:spcAft>
              <a:buClr>
                <a:schemeClr val="accent1"/>
              </a:buClr>
              <a:buSzPts val="4800"/>
              <a:buChar char="•"/>
              <a:defRPr>
                <a:solidFill>
                  <a:schemeClr val="accent1"/>
                </a:solidFill>
              </a:defRPr>
            </a:lvl6pPr>
            <a:lvl7pPr marL="3200400" lvl="6" indent="-533400" algn="ctr">
              <a:lnSpc>
                <a:spcPct val="100000"/>
              </a:lnSpc>
              <a:spcBef>
                <a:spcPts val="1000"/>
              </a:spcBef>
              <a:spcAft>
                <a:spcPts val="0"/>
              </a:spcAft>
              <a:buClr>
                <a:schemeClr val="accent1"/>
              </a:buClr>
              <a:buSzPts val="4800"/>
              <a:buChar char="•"/>
              <a:defRPr>
                <a:solidFill>
                  <a:schemeClr val="accent1"/>
                </a:solidFill>
              </a:defRPr>
            </a:lvl7pPr>
            <a:lvl8pPr marL="3657600" lvl="7" indent="-533400" algn="ctr">
              <a:lnSpc>
                <a:spcPct val="100000"/>
              </a:lnSpc>
              <a:spcBef>
                <a:spcPts val="1000"/>
              </a:spcBef>
              <a:spcAft>
                <a:spcPts val="0"/>
              </a:spcAft>
              <a:buClr>
                <a:schemeClr val="accent1"/>
              </a:buClr>
              <a:buSzPts val="4800"/>
              <a:buChar char="•"/>
              <a:defRPr>
                <a:solidFill>
                  <a:schemeClr val="accent1"/>
                </a:solidFill>
              </a:defRPr>
            </a:lvl8pPr>
            <a:lvl9pPr marL="4114800" lvl="8" indent="-533400" algn="ctr">
              <a:lnSpc>
                <a:spcPct val="100000"/>
              </a:lnSpc>
              <a:spcBef>
                <a:spcPts val="1000"/>
              </a:spcBef>
              <a:spcAft>
                <a:spcPts val="0"/>
              </a:spcAft>
              <a:buClr>
                <a:schemeClr val="accent1"/>
              </a:buClr>
              <a:buSzPts val="4800"/>
              <a:buChar char="•"/>
              <a:defRPr>
                <a:solidFill>
                  <a:schemeClr val="accent1"/>
                </a:solidFill>
              </a:defRPr>
            </a:lvl9pPr>
          </a:lstStyle>
          <a:p>
            <a:endParaRPr/>
          </a:p>
        </p:txBody>
      </p:sp>
      <p:sp>
        <p:nvSpPr>
          <p:cNvPr id="614" name="Google Shape;614;g2eb6c06d9d6_2_519"/>
          <p:cNvSpPr txBox="1">
            <a:spLocks noGrp="1"/>
          </p:cNvSpPr>
          <p:nvPr>
            <p:ph type="body" idx="3"/>
          </p:nvPr>
        </p:nvSpPr>
        <p:spPr>
          <a:xfrm>
            <a:off x="16553200" y="9323619"/>
            <a:ext cx="6744000" cy="21944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3200"/>
              <a:buNone/>
              <a:defRPr sz="3200">
                <a:solidFill>
                  <a:schemeClr val="lt1"/>
                </a:solidFill>
              </a:defRPr>
            </a:lvl1pPr>
            <a:lvl2pPr marL="914400" lvl="1" indent="-533400" algn="ctr">
              <a:lnSpc>
                <a:spcPct val="100000"/>
              </a:lnSpc>
              <a:spcBef>
                <a:spcPts val="1600"/>
              </a:spcBef>
              <a:spcAft>
                <a:spcPts val="0"/>
              </a:spcAft>
              <a:buSzPts val="4800"/>
              <a:buChar char="‒"/>
              <a:defRPr/>
            </a:lvl2pPr>
            <a:lvl3pPr marL="1371600" lvl="2" indent="-533400" algn="ctr">
              <a:lnSpc>
                <a:spcPct val="100000"/>
              </a:lnSpc>
              <a:spcBef>
                <a:spcPts val="1600"/>
              </a:spcBef>
              <a:spcAft>
                <a:spcPts val="0"/>
              </a:spcAft>
              <a:buSzPts val="4800"/>
              <a:buChar char="•"/>
              <a:defRPr/>
            </a:lvl3pPr>
            <a:lvl4pPr marL="1828800" lvl="3" indent="-533400" algn="ctr">
              <a:lnSpc>
                <a:spcPct val="100000"/>
              </a:lnSpc>
              <a:spcBef>
                <a:spcPts val="1600"/>
              </a:spcBef>
              <a:spcAft>
                <a:spcPts val="0"/>
              </a:spcAft>
              <a:buSzPts val="4800"/>
              <a:buChar char="–"/>
              <a:defRPr/>
            </a:lvl4pPr>
            <a:lvl5pPr marL="2286000" lvl="4" indent="-533400" algn="ctr">
              <a:lnSpc>
                <a:spcPct val="100000"/>
              </a:lnSpc>
              <a:spcBef>
                <a:spcPts val="1000"/>
              </a:spcBef>
              <a:spcAft>
                <a:spcPts val="0"/>
              </a:spcAft>
              <a:buSzPts val="4800"/>
              <a:buChar char="»"/>
              <a:defRPr/>
            </a:lvl5pPr>
            <a:lvl6pPr marL="2743200" lvl="5" indent="-533400" algn="ctr">
              <a:lnSpc>
                <a:spcPct val="100000"/>
              </a:lnSpc>
              <a:spcBef>
                <a:spcPts val="1000"/>
              </a:spcBef>
              <a:spcAft>
                <a:spcPts val="0"/>
              </a:spcAft>
              <a:buClr>
                <a:schemeClr val="dk1"/>
              </a:buClr>
              <a:buSzPts val="4800"/>
              <a:buChar char="•"/>
              <a:defRPr/>
            </a:lvl6pPr>
            <a:lvl7pPr marL="3200400" lvl="6" indent="-533400" algn="ctr">
              <a:lnSpc>
                <a:spcPct val="100000"/>
              </a:lnSpc>
              <a:spcBef>
                <a:spcPts val="1000"/>
              </a:spcBef>
              <a:spcAft>
                <a:spcPts val="0"/>
              </a:spcAft>
              <a:buClr>
                <a:schemeClr val="dk1"/>
              </a:buClr>
              <a:buSzPts val="4800"/>
              <a:buChar char="•"/>
              <a:defRPr/>
            </a:lvl7pPr>
            <a:lvl8pPr marL="3657600" lvl="7" indent="-533400" algn="ctr">
              <a:lnSpc>
                <a:spcPct val="100000"/>
              </a:lnSpc>
              <a:spcBef>
                <a:spcPts val="1000"/>
              </a:spcBef>
              <a:spcAft>
                <a:spcPts val="0"/>
              </a:spcAft>
              <a:buClr>
                <a:schemeClr val="dk1"/>
              </a:buClr>
              <a:buSzPts val="4800"/>
              <a:buChar char="•"/>
              <a:defRPr/>
            </a:lvl8pPr>
            <a:lvl9pPr marL="4114800" lvl="8" indent="-533400" algn="ctr">
              <a:lnSpc>
                <a:spcPct val="100000"/>
              </a:lnSpc>
              <a:spcBef>
                <a:spcPts val="1000"/>
              </a:spcBef>
              <a:spcAft>
                <a:spcPts val="0"/>
              </a:spcAft>
              <a:buClr>
                <a:schemeClr val="dk1"/>
              </a:buClr>
              <a:buSzPts val="4800"/>
              <a:buChar char="•"/>
              <a:defRPr/>
            </a:lvl9pPr>
          </a:lstStyle>
          <a:p>
            <a:endParaRPr/>
          </a:p>
        </p:txBody>
      </p:sp>
      <p:sp>
        <p:nvSpPr>
          <p:cNvPr id="615" name="Google Shape;615;g2eb6c06d9d6_2_519"/>
          <p:cNvSpPr txBox="1">
            <a:spLocks noGrp="1"/>
          </p:cNvSpPr>
          <p:nvPr>
            <p:ph type="body" idx="4"/>
          </p:nvPr>
        </p:nvSpPr>
        <p:spPr>
          <a:xfrm>
            <a:off x="1076400" y="9248555"/>
            <a:ext cx="6754400" cy="21944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3200"/>
              <a:buNone/>
              <a:defRPr sz="3200">
                <a:solidFill>
                  <a:schemeClr val="lt1"/>
                </a:solidFill>
              </a:defRPr>
            </a:lvl1pPr>
            <a:lvl2pPr marL="914400" lvl="1" indent="-533400" algn="ctr">
              <a:lnSpc>
                <a:spcPct val="100000"/>
              </a:lnSpc>
              <a:spcBef>
                <a:spcPts val="1600"/>
              </a:spcBef>
              <a:spcAft>
                <a:spcPts val="0"/>
              </a:spcAft>
              <a:buSzPts val="4800"/>
              <a:buChar char="‒"/>
              <a:defRPr/>
            </a:lvl2pPr>
            <a:lvl3pPr marL="1371600" lvl="2" indent="-533400" algn="ctr">
              <a:lnSpc>
                <a:spcPct val="100000"/>
              </a:lnSpc>
              <a:spcBef>
                <a:spcPts val="1600"/>
              </a:spcBef>
              <a:spcAft>
                <a:spcPts val="0"/>
              </a:spcAft>
              <a:buSzPts val="4800"/>
              <a:buChar char="•"/>
              <a:defRPr/>
            </a:lvl3pPr>
            <a:lvl4pPr marL="1828800" lvl="3" indent="-533400" algn="ctr">
              <a:lnSpc>
                <a:spcPct val="100000"/>
              </a:lnSpc>
              <a:spcBef>
                <a:spcPts val="1600"/>
              </a:spcBef>
              <a:spcAft>
                <a:spcPts val="0"/>
              </a:spcAft>
              <a:buSzPts val="4800"/>
              <a:buChar char="–"/>
              <a:defRPr/>
            </a:lvl4pPr>
            <a:lvl5pPr marL="2286000" lvl="4" indent="-533400" algn="ctr">
              <a:lnSpc>
                <a:spcPct val="100000"/>
              </a:lnSpc>
              <a:spcBef>
                <a:spcPts val="1000"/>
              </a:spcBef>
              <a:spcAft>
                <a:spcPts val="0"/>
              </a:spcAft>
              <a:buSzPts val="4800"/>
              <a:buChar char="»"/>
              <a:defRPr/>
            </a:lvl5pPr>
            <a:lvl6pPr marL="2743200" lvl="5" indent="-533400" algn="ctr">
              <a:lnSpc>
                <a:spcPct val="100000"/>
              </a:lnSpc>
              <a:spcBef>
                <a:spcPts val="1000"/>
              </a:spcBef>
              <a:spcAft>
                <a:spcPts val="0"/>
              </a:spcAft>
              <a:buClr>
                <a:schemeClr val="dk1"/>
              </a:buClr>
              <a:buSzPts val="4800"/>
              <a:buChar char="•"/>
              <a:defRPr/>
            </a:lvl6pPr>
            <a:lvl7pPr marL="3200400" lvl="6" indent="-533400" algn="ctr">
              <a:lnSpc>
                <a:spcPct val="100000"/>
              </a:lnSpc>
              <a:spcBef>
                <a:spcPts val="1000"/>
              </a:spcBef>
              <a:spcAft>
                <a:spcPts val="0"/>
              </a:spcAft>
              <a:buClr>
                <a:schemeClr val="dk1"/>
              </a:buClr>
              <a:buSzPts val="4800"/>
              <a:buChar char="•"/>
              <a:defRPr/>
            </a:lvl7pPr>
            <a:lvl8pPr marL="3657600" lvl="7" indent="-533400" algn="ctr">
              <a:lnSpc>
                <a:spcPct val="100000"/>
              </a:lnSpc>
              <a:spcBef>
                <a:spcPts val="1000"/>
              </a:spcBef>
              <a:spcAft>
                <a:spcPts val="0"/>
              </a:spcAft>
              <a:buClr>
                <a:schemeClr val="dk1"/>
              </a:buClr>
              <a:buSzPts val="4800"/>
              <a:buChar char="•"/>
              <a:defRPr/>
            </a:lvl8pPr>
            <a:lvl9pPr marL="4114800" lvl="8" indent="-533400" algn="ctr">
              <a:lnSpc>
                <a:spcPct val="100000"/>
              </a:lnSpc>
              <a:spcBef>
                <a:spcPts val="1000"/>
              </a:spcBef>
              <a:spcAft>
                <a:spcPts val="0"/>
              </a:spcAft>
              <a:buClr>
                <a:schemeClr val="dk1"/>
              </a:buClr>
              <a:buSzPts val="4800"/>
              <a:buChar char="•"/>
              <a:defRPr/>
            </a:lvl9pPr>
          </a:lstStyle>
          <a:p>
            <a:endParaRPr/>
          </a:p>
        </p:txBody>
      </p:sp>
      <p:sp>
        <p:nvSpPr>
          <p:cNvPr id="616" name="Google Shape;616;g2eb6c06d9d6_2_519"/>
          <p:cNvSpPr txBox="1">
            <a:spLocks noGrp="1"/>
          </p:cNvSpPr>
          <p:nvPr>
            <p:ph type="body" idx="5"/>
          </p:nvPr>
        </p:nvSpPr>
        <p:spPr>
          <a:xfrm>
            <a:off x="8746467" y="6589667"/>
            <a:ext cx="6891200" cy="828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Clr>
                <a:schemeClr val="accent1"/>
              </a:buClr>
              <a:buSzPts val="3700"/>
              <a:buFont typeface="Arial"/>
              <a:buNone/>
              <a:defRPr sz="3700" b="1" i="0">
                <a:solidFill>
                  <a:schemeClr val="accent1"/>
                </a:solidFill>
              </a:defRPr>
            </a:lvl1pPr>
            <a:lvl2pPr marL="914400" lvl="1" indent="-533400" algn="ctr">
              <a:lnSpc>
                <a:spcPct val="100000"/>
              </a:lnSpc>
              <a:spcBef>
                <a:spcPts val="1600"/>
              </a:spcBef>
              <a:spcAft>
                <a:spcPts val="0"/>
              </a:spcAft>
              <a:buClr>
                <a:schemeClr val="accent1"/>
              </a:buClr>
              <a:buSzPts val="4800"/>
              <a:buChar char="‒"/>
              <a:defRPr>
                <a:solidFill>
                  <a:schemeClr val="accent1"/>
                </a:solidFill>
              </a:defRPr>
            </a:lvl2pPr>
            <a:lvl3pPr marL="1371600" lvl="2" indent="-533400" algn="ctr">
              <a:lnSpc>
                <a:spcPct val="100000"/>
              </a:lnSpc>
              <a:spcBef>
                <a:spcPts val="1600"/>
              </a:spcBef>
              <a:spcAft>
                <a:spcPts val="0"/>
              </a:spcAft>
              <a:buClr>
                <a:schemeClr val="accent1"/>
              </a:buClr>
              <a:buSzPts val="4800"/>
              <a:buChar char="•"/>
              <a:defRPr>
                <a:solidFill>
                  <a:schemeClr val="accent1"/>
                </a:solidFill>
              </a:defRPr>
            </a:lvl3pPr>
            <a:lvl4pPr marL="1828800" lvl="3" indent="-533400" algn="ctr">
              <a:lnSpc>
                <a:spcPct val="100000"/>
              </a:lnSpc>
              <a:spcBef>
                <a:spcPts val="1600"/>
              </a:spcBef>
              <a:spcAft>
                <a:spcPts val="0"/>
              </a:spcAft>
              <a:buClr>
                <a:schemeClr val="accent1"/>
              </a:buClr>
              <a:buSzPts val="4800"/>
              <a:buChar char="–"/>
              <a:defRPr>
                <a:solidFill>
                  <a:schemeClr val="accent1"/>
                </a:solidFill>
              </a:defRPr>
            </a:lvl4pPr>
            <a:lvl5pPr marL="2286000" lvl="4" indent="-533400" algn="ctr">
              <a:lnSpc>
                <a:spcPct val="100000"/>
              </a:lnSpc>
              <a:spcBef>
                <a:spcPts val="1000"/>
              </a:spcBef>
              <a:spcAft>
                <a:spcPts val="0"/>
              </a:spcAft>
              <a:buClr>
                <a:schemeClr val="accent1"/>
              </a:buClr>
              <a:buSzPts val="4800"/>
              <a:buChar char="»"/>
              <a:defRPr>
                <a:solidFill>
                  <a:schemeClr val="accent1"/>
                </a:solidFill>
              </a:defRPr>
            </a:lvl5pPr>
            <a:lvl6pPr marL="2743200" lvl="5" indent="-533400" algn="ctr">
              <a:lnSpc>
                <a:spcPct val="100000"/>
              </a:lnSpc>
              <a:spcBef>
                <a:spcPts val="1000"/>
              </a:spcBef>
              <a:spcAft>
                <a:spcPts val="0"/>
              </a:spcAft>
              <a:buClr>
                <a:schemeClr val="accent1"/>
              </a:buClr>
              <a:buSzPts val="4800"/>
              <a:buChar char="•"/>
              <a:defRPr>
                <a:solidFill>
                  <a:schemeClr val="accent1"/>
                </a:solidFill>
              </a:defRPr>
            </a:lvl6pPr>
            <a:lvl7pPr marL="3200400" lvl="6" indent="-533400" algn="ctr">
              <a:lnSpc>
                <a:spcPct val="100000"/>
              </a:lnSpc>
              <a:spcBef>
                <a:spcPts val="1000"/>
              </a:spcBef>
              <a:spcAft>
                <a:spcPts val="0"/>
              </a:spcAft>
              <a:buClr>
                <a:schemeClr val="accent1"/>
              </a:buClr>
              <a:buSzPts val="4800"/>
              <a:buChar char="•"/>
              <a:defRPr>
                <a:solidFill>
                  <a:schemeClr val="accent1"/>
                </a:solidFill>
              </a:defRPr>
            </a:lvl7pPr>
            <a:lvl8pPr marL="3657600" lvl="7" indent="-533400" algn="ctr">
              <a:lnSpc>
                <a:spcPct val="100000"/>
              </a:lnSpc>
              <a:spcBef>
                <a:spcPts val="1000"/>
              </a:spcBef>
              <a:spcAft>
                <a:spcPts val="0"/>
              </a:spcAft>
              <a:buClr>
                <a:schemeClr val="accent1"/>
              </a:buClr>
              <a:buSzPts val="4800"/>
              <a:buChar char="•"/>
              <a:defRPr>
                <a:solidFill>
                  <a:schemeClr val="accent1"/>
                </a:solidFill>
              </a:defRPr>
            </a:lvl8pPr>
            <a:lvl9pPr marL="4114800" lvl="8" indent="-533400" algn="ctr">
              <a:lnSpc>
                <a:spcPct val="100000"/>
              </a:lnSpc>
              <a:spcBef>
                <a:spcPts val="1000"/>
              </a:spcBef>
              <a:spcAft>
                <a:spcPts val="0"/>
              </a:spcAft>
              <a:buClr>
                <a:schemeClr val="accent1"/>
              </a:buClr>
              <a:buSzPts val="4800"/>
              <a:buChar char="•"/>
              <a:defRPr>
                <a:solidFill>
                  <a:schemeClr val="accent1"/>
                </a:solidFill>
              </a:defRPr>
            </a:lvl9pPr>
          </a:lstStyle>
          <a:p>
            <a:endParaRPr/>
          </a:p>
        </p:txBody>
      </p:sp>
      <p:sp>
        <p:nvSpPr>
          <p:cNvPr id="617" name="Google Shape;617;g2eb6c06d9d6_2_519"/>
          <p:cNvSpPr txBox="1">
            <a:spLocks noGrp="1"/>
          </p:cNvSpPr>
          <p:nvPr>
            <p:ph type="body" idx="6"/>
          </p:nvPr>
        </p:nvSpPr>
        <p:spPr>
          <a:xfrm>
            <a:off x="1076400" y="8499933"/>
            <a:ext cx="6744000" cy="828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Clr>
                <a:schemeClr val="accent1"/>
              </a:buClr>
              <a:buSzPts val="3700"/>
              <a:buFont typeface="Arial"/>
              <a:buNone/>
              <a:defRPr sz="3700" b="1" i="0">
                <a:solidFill>
                  <a:schemeClr val="accent1"/>
                </a:solidFill>
              </a:defRPr>
            </a:lvl1pPr>
            <a:lvl2pPr marL="914400" lvl="1" indent="-533400" algn="ctr">
              <a:lnSpc>
                <a:spcPct val="100000"/>
              </a:lnSpc>
              <a:spcBef>
                <a:spcPts val="1600"/>
              </a:spcBef>
              <a:spcAft>
                <a:spcPts val="0"/>
              </a:spcAft>
              <a:buClr>
                <a:schemeClr val="accent1"/>
              </a:buClr>
              <a:buSzPts val="4800"/>
              <a:buChar char="‒"/>
              <a:defRPr>
                <a:solidFill>
                  <a:schemeClr val="accent1"/>
                </a:solidFill>
              </a:defRPr>
            </a:lvl2pPr>
            <a:lvl3pPr marL="1371600" lvl="2" indent="-533400" algn="ctr">
              <a:lnSpc>
                <a:spcPct val="100000"/>
              </a:lnSpc>
              <a:spcBef>
                <a:spcPts val="1600"/>
              </a:spcBef>
              <a:spcAft>
                <a:spcPts val="0"/>
              </a:spcAft>
              <a:buClr>
                <a:schemeClr val="accent1"/>
              </a:buClr>
              <a:buSzPts val="4800"/>
              <a:buChar char="•"/>
              <a:defRPr>
                <a:solidFill>
                  <a:schemeClr val="accent1"/>
                </a:solidFill>
              </a:defRPr>
            </a:lvl3pPr>
            <a:lvl4pPr marL="1828800" lvl="3" indent="-533400" algn="ctr">
              <a:lnSpc>
                <a:spcPct val="100000"/>
              </a:lnSpc>
              <a:spcBef>
                <a:spcPts val="1600"/>
              </a:spcBef>
              <a:spcAft>
                <a:spcPts val="0"/>
              </a:spcAft>
              <a:buClr>
                <a:schemeClr val="accent1"/>
              </a:buClr>
              <a:buSzPts val="4800"/>
              <a:buChar char="–"/>
              <a:defRPr>
                <a:solidFill>
                  <a:schemeClr val="accent1"/>
                </a:solidFill>
              </a:defRPr>
            </a:lvl4pPr>
            <a:lvl5pPr marL="2286000" lvl="4" indent="-533400" algn="ctr">
              <a:lnSpc>
                <a:spcPct val="100000"/>
              </a:lnSpc>
              <a:spcBef>
                <a:spcPts val="1000"/>
              </a:spcBef>
              <a:spcAft>
                <a:spcPts val="0"/>
              </a:spcAft>
              <a:buClr>
                <a:schemeClr val="accent1"/>
              </a:buClr>
              <a:buSzPts val="4800"/>
              <a:buChar char="»"/>
              <a:defRPr>
                <a:solidFill>
                  <a:schemeClr val="accent1"/>
                </a:solidFill>
              </a:defRPr>
            </a:lvl5pPr>
            <a:lvl6pPr marL="2743200" lvl="5" indent="-533400" algn="ctr">
              <a:lnSpc>
                <a:spcPct val="100000"/>
              </a:lnSpc>
              <a:spcBef>
                <a:spcPts val="1000"/>
              </a:spcBef>
              <a:spcAft>
                <a:spcPts val="0"/>
              </a:spcAft>
              <a:buClr>
                <a:schemeClr val="accent1"/>
              </a:buClr>
              <a:buSzPts val="4800"/>
              <a:buChar char="•"/>
              <a:defRPr>
                <a:solidFill>
                  <a:schemeClr val="accent1"/>
                </a:solidFill>
              </a:defRPr>
            </a:lvl6pPr>
            <a:lvl7pPr marL="3200400" lvl="6" indent="-533400" algn="ctr">
              <a:lnSpc>
                <a:spcPct val="100000"/>
              </a:lnSpc>
              <a:spcBef>
                <a:spcPts val="1000"/>
              </a:spcBef>
              <a:spcAft>
                <a:spcPts val="0"/>
              </a:spcAft>
              <a:buClr>
                <a:schemeClr val="accent1"/>
              </a:buClr>
              <a:buSzPts val="4800"/>
              <a:buChar char="•"/>
              <a:defRPr>
                <a:solidFill>
                  <a:schemeClr val="accent1"/>
                </a:solidFill>
              </a:defRPr>
            </a:lvl7pPr>
            <a:lvl8pPr marL="3657600" lvl="7" indent="-533400" algn="ctr">
              <a:lnSpc>
                <a:spcPct val="100000"/>
              </a:lnSpc>
              <a:spcBef>
                <a:spcPts val="1000"/>
              </a:spcBef>
              <a:spcAft>
                <a:spcPts val="0"/>
              </a:spcAft>
              <a:buClr>
                <a:schemeClr val="accent1"/>
              </a:buClr>
              <a:buSzPts val="4800"/>
              <a:buChar char="•"/>
              <a:defRPr>
                <a:solidFill>
                  <a:schemeClr val="accent1"/>
                </a:solidFill>
              </a:defRPr>
            </a:lvl8pPr>
            <a:lvl9pPr marL="4114800" lvl="8" indent="-533400" algn="ctr">
              <a:lnSpc>
                <a:spcPct val="100000"/>
              </a:lnSpc>
              <a:spcBef>
                <a:spcPts val="1000"/>
              </a:spcBef>
              <a:spcAft>
                <a:spcPts val="0"/>
              </a:spcAft>
              <a:buClr>
                <a:schemeClr val="accent1"/>
              </a:buClr>
              <a:buSzPts val="4800"/>
              <a:buChar char="•"/>
              <a:defRPr>
                <a:solidFill>
                  <a:schemeClr val="accent1"/>
                </a:solidFill>
              </a:defRPr>
            </a:lvl9pPr>
          </a:lstStyle>
          <a:p>
            <a:endParaRPr/>
          </a:p>
        </p:txBody>
      </p:sp>
      <p:sp>
        <p:nvSpPr>
          <p:cNvPr id="618" name="Google Shape;618;g2eb6c06d9d6_2_519"/>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bg1"/>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r>
              <a:rPr lang="en-US"/>
              <a:t>Professional Services FY25 Offsite</a:t>
            </a:r>
          </a:p>
        </p:txBody>
      </p:sp>
      <p:sp>
        <p:nvSpPr>
          <p:cNvPr id="619" name="Google Shape;619;g2eb6c06d9d6_2_519"/>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620" name="Google Shape;620;g2eb6c06d9d6_2_519"/>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621" name="Google Shape;621;g2eb6c06d9d6_2_519"/>
          <p:cNvPicPr preferRelativeResize="0"/>
          <p:nvPr/>
        </p:nvPicPr>
        <p:blipFill rotWithShape="1">
          <a:blip r:embed="rId2">
            <a:alphaModFix/>
          </a:blip>
          <a:srcRect/>
          <a:stretch/>
        </p:blipFill>
        <p:spPr>
          <a:xfrm>
            <a:off x="498532" y="12902729"/>
            <a:ext cx="380529" cy="262662"/>
          </a:xfrm>
          <a:prstGeom prst="rect">
            <a:avLst/>
          </a:prstGeom>
          <a:noFill/>
          <a:ln>
            <a:noFill/>
          </a:ln>
        </p:spPr>
      </p:pic>
      <p:sp>
        <p:nvSpPr>
          <p:cNvPr id="2" name="Google Shape;44;g2eb6c06d9d6_2_0">
            <a:extLst>
              <a:ext uri="{FF2B5EF4-FFF2-40B4-BE49-F238E27FC236}">
                <a16:creationId xmlns:a16="http://schemas.microsoft.com/office/drawing/2014/main" id="{B5B9FE3E-307E-35B8-C70C-0809D356833C}"/>
              </a:ext>
            </a:extLst>
          </p:cNvPr>
          <p:cNvSpPr txBox="1">
            <a:spLocks/>
          </p:cNvSpPr>
          <p:nvPr userDrawn="1"/>
        </p:nvSpPr>
        <p:spPr>
          <a:xfrm>
            <a:off x="8814800" y="12601067"/>
            <a:ext cx="6754400" cy="771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algn="ctr"/>
            <a:r>
              <a:rPr lang="en-US">
                <a:solidFill>
                  <a:schemeClr val="bg1"/>
                </a:solidFill>
              </a:rPr>
              <a:t>Internal Use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ree Subject Comparison-2">
  <p:cSld name="Layout-15B_1">
    <p:bg>
      <p:bgPr>
        <a:solidFill>
          <a:schemeClr val="lt1"/>
        </a:solidFill>
        <a:effectLst/>
      </p:bgPr>
    </p:bg>
    <p:spTree>
      <p:nvGrpSpPr>
        <p:cNvPr id="1" name="Shape 622"/>
        <p:cNvGrpSpPr/>
        <p:nvPr/>
      </p:nvGrpSpPr>
      <p:grpSpPr>
        <a:xfrm>
          <a:off x="0" y="0"/>
          <a:ext cx="0" cy="0"/>
          <a:chOff x="0" y="0"/>
          <a:chExt cx="0" cy="0"/>
        </a:xfrm>
      </p:grpSpPr>
      <p:sp>
        <p:nvSpPr>
          <p:cNvPr id="623" name="Google Shape;623;g2eb6c06d9d6_2_569"/>
          <p:cNvSpPr/>
          <p:nvPr/>
        </p:nvSpPr>
        <p:spPr>
          <a:xfrm>
            <a:off x="1076397" y="3320936"/>
            <a:ext cx="6774400" cy="8216000"/>
          </a:xfrm>
          <a:prstGeom prst="rect">
            <a:avLst/>
          </a:prstGeom>
          <a:solidFill>
            <a:srgbClr val="F2F2F2"/>
          </a:solidFill>
          <a:ln>
            <a:noFill/>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Montserrat"/>
              <a:ea typeface="Montserrat"/>
              <a:cs typeface="Montserrat"/>
              <a:sym typeface="Montserrat"/>
            </a:endParaRPr>
          </a:p>
        </p:txBody>
      </p:sp>
      <p:sp>
        <p:nvSpPr>
          <p:cNvPr id="624" name="Google Shape;624;g2eb6c06d9d6_2_569"/>
          <p:cNvSpPr/>
          <p:nvPr/>
        </p:nvSpPr>
        <p:spPr>
          <a:xfrm>
            <a:off x="8746467" y="3320933"/>
            <a:ext cx="6936800" cy="8216000"/>
          </a:xfrm>
          <a:prstGeom prst="rect">
            <a:avLst/>
          </a:prstGeom>
          <a:solidFill>
            <a:srgbClr val="F2F2F2"/>
          </a:solidFill>
          <a:ln>
            <a:noFill/>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Montserrat"/>
              <a:ea typeface="Montserrat"/>
              <a:cs typeface="Montserrat"/>
              <a:sym typeface="Montserrat"/>
            </a:endParaRPr>
          </a:p>
        </p:txBody>
      </p:sp>
      <p:sp>
        <p:nvSpPr>
          <p:cNvPr id="625" name="Google Shape;625;g2eb6c06d9d6_2_569"/>
          <p:cNvSpPr/>
          <p:nvPr/>
        </p:nvSpPr>
        <p:spPr>
          <a:xfrm>
            <a:off x="16532869" y="3320936"/>
            <a:ext cx="6774400" cy="8216000"/>
          </a:xfrm>
          <a:prstGeom prst="rect">
            <a:avLst/>
          </a:prstGeom>
          <a:solidFill>
            <a:srgbClr val="F2F2F2"/>
          </a:solidFill>
          <a:ln>
            <a:noFill/>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Montserrat"/>
              <a:ea typeface="Montserrat"/>
              <a:cs typeface="Montserrat"/>
              <a:sym typeface="Montserrat"/>
            </a:endParaRPr>
          </a:p>
        </p:txBody>
      </p:sp>
      <p:pic>
        <p:nvPicPr>
          <p:cNvPr id="626" name="Google Shape;626;g2eb6c06d9d6_2_569"/>
          <p:cNvPicPr preferRelativeResize="0"/>
          <p:nvPr/>
        </p:nvPicPr>
        <p:blipFill rotWithShape="1">
          <a:blip r:embed="rId2">
            <a:alphaModFix/>
          </a:blip>
          <a:srcRect b="48667"/>
          <a:stretch/>
        </p:blipFill>
        <p:spPr>
          <a:xfrm>
            <a:off x="2795864" y="9824784"/>
            <a:ext cx="3335467" cy="1712133"/>
          </a:xfrm>
          <a:prstGeom prst="rect">
            <a:avLst/>
          </a:prstGeom>
          <a:noFill/>
          <a:ln>
            <a:noFill/>
          </a:ln>
        </p:spPr>
      </p:pic>
      <p:pic>
        <p:nvPicPr>
          <p:cNvPr id="627" name="Google Shape;627;g2eb6c06d9d6_2_569"/>
          <p:cNvPicPr preferRelativeResize="0"/>
          <p:nvPr/>
        </p:nvPicPr>
        <p:blipFill rotWithShape="1">
          <a:blip r:embed="rId2">
            <a:alphaModFix/>
          </a:blip>
          <a:srcRect b="48667"/>
          <a:stretch/>
        </p:blipFill>
        <p:spPr>
          <a:xfrm>
            <a:off x="10547133" y="9824784"/>
            <a:ext cx="3335467" cy="1712133"/>
          </a:xfrm>
          <a:prstGeom prst="rect">
            <a:avLst/>
          </a:prstGeom>
          <a:noFill/>
          <a:ln>
            <a:noFill/>
          </a:ln>
        </p:spPr>
      </p:pic>
      <p:pic>
        <p:nvPicPr>
          <p:cNvPr id="628" name="Google Shape;628;g2eb6c06d9d6_2_569"/>
          <p:cNvPicPr preferRelativeResize="0"/>
          <p:nvPr/>
        </p:nvPicPr>
        <p:blipFill rotWithShape="1">
          <a:blip r:embed="rId2">
            <a:alphaModFix/>
          </a:blip>
          <a:srcRect b="48667"/>
          <a:stretch/>
        </p:blipFill>
        <p:spPr>
          <a:xfrm>
            <a:off x="18252336" y="9824784"/>
            <a:ext cx="3335467" cy="1712133"/>
          </a:xfrm>
          <a:prstGeom prst="rect">
            <a:avLst/>
          </a:prstGeom>
          <a:noFill/>
          <a:ln>
            <a:noFill/>
          </a:ln>
        </p:spPr>
      </p:pic>
      <p:sp>
        <p:nvSpPr>
          <p:cNvPr id="629" name="Google Shape;629;g2eb6c06d9d6_2_569"/>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2"/>
              </a:buClr>
              <a:buSzPts val="7500"/>
              <a:buNone/>
              <a:defRPr>
                <a:solidFill>
                  <a:schemeClr val="dk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630" name="Google Shape;630;g2eb6c06d9d6_2_569"/>
          <p:cNvSpPr txBox="1">
            <a:spLocks noGrp="1"/>
          </p:cNvSpPr>
          <p:nvPr>
            <p:ph type="ftr" idx="11"/>
          </p:nvPr>
        </p:nvSpPr>
        <p:spPr>
          <a:xfrm>
            <a:off x="1076403" y="12601064"/>
            <a:ext cx="7466400" cy="85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631" name="Google Shape;631;g2eb6c06d9d6_2_569"/>
          <p:cNvSpPr txBox="1">
            <a:spLocks noGrp="1"/>
          </p:cNvSpPr>
          <p:nvPr>
            <p:ph type="body" idx="1"/>
          </p:nvPr>
        </p:nvSpPr>
        <p:spPr>
          <a:xfrm>
            <a:off x="1485597" y="8393323"/>
            <a:ext cx="5956000" cy="18288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200"/>
              <a:buNone/>
              <a:defRPr sz="320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32" name="Google Shape;632;g2eb6c06d9d6_2_569"/>
          <p:cNvSpPr txBox="1">
            <a:spLocks noGrp="1"/>
          </p:cNvSpPr>
          <p:nvPr>
            <p:ph type="body" idx="2"/>
          </p:nvPr>
        </p:nvSpPr>
        <p:spPr>
          <a:xfrm>
            <a:off x="1485597" y="7276733"/>
            <a:ext cx="5956000" cy="8536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700"/>
              <a:buNone/>
              <a:defRPr sz="3700" b="1" i="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33" name="Google Shape;633;g2eb6c06d9d6_2_569"/>
          <p:cNvSpPr txBox="1">
            <a:spLocks noGrp="1"/>
          </p:cNvSpPr>
          <p:nvPr>
            <p:ph type="body" idx="3"/>
          </p:nvPr>
        </p:nvSpPr>
        <p:spPr>
          <a:xfrm>
            <a:off x="9236867" y="8393323"/>
            <a:ext cx="5956000" cy="18288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200"/>
              <a:buNone/>
              <a:defRPr sz="320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34" name="Google Shape;634;g2eb6c06d9d6_2_569"/>
          <p:cNvSpPr txBox="1">
            <a:spLocks noGrp="1"/>
          </p:cNvSpPr>
          <p:nvPr>
            <p:ph type="body" idx="4"/>
          </p:nvPr>
        </p:nvSpPr>
        <p:spPr>
          <a:xfrm>
            <a:off x="9236867" y="7276733"/>
            <a:ext cx="5956000" cy="8536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700"/>
              <a:buNone/>
              <a:defRPr sz="3700" b="1" i="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35" name="Google Shape;635;g2eb6c06d9d6_2_569"/>
          <p:cNvSpPr txBox="1">
            <a:spLocks noGrp="1"/>
          </p:cNvSpPr>
          <p:nvPr>
            <p:ph type="body" idx="5"/>
          </p:nvPr>
        </p:nvSpPr>
        <p:spPr>
          <a:xfrm>
            <a:off x="16942069" y="8393323"/>
            <a:ext cx="5956000" cy="18288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200"/>
              <a:buNone/>
              <a:defRPr sz="320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36" name="Google Shape;636;g2eb6c06d9d6_2_569"/>
          <p:cNvSpPr txBox="1">
            <a:spLocks noGrp="1"/>
          </p:cNvSpPr>
          <p:nvPr>
            <p:ph type="body" idx="6"/>
          </p:nvPr>
        </p:nvSpPr>
        <p:spPr>
          <a:xfrm>
            <a:off x="16942069" y="7276733"/>
            <a:ext cx="5956000" cy="8536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700"/>
              <a:buNone/>
              <a:defRPr sz="3700" b="1" i="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37" name="Google Shape;637;g2eb6c06d9d6_2_569"/>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638" name="Google Shape;638;g2eb6c06d9d6_2_569"/>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our Subject Comparison-Dark">
  <p:cSld name="Layout-15B_2">
    <p:bg>
      <p:bgPr>
        <a:solidFill>
          <a:schemeClr val="dk1"/>
        </a:solidFill>
        <a:effectLst/>
      </p:bgPr>
    </p:bg>
    <p:spTree>
      <p:nvGrpSpPr>
        <p:cNvPr id="1" name="Shape 639"/>
        <p:cNvGrpSpPr/>
        <p:nvPr/>
      </p:nvGrpSpPr>
      <p:grpSpPr>
        <a:xfrm>
          <a:off x="0" y="0"/>
          <a:ext cx="0" cy="0"/>
          <a:chOff x="0" y="0"/>
          <a:chExt cx="0" cy="0"/>
        </a:xfrm>
      </p:grpSpPr>
      <p:sp>
        <p:nvSpPr>
          <p:cNvPr id="640" name="Google Shape;640;g2eb6c06d9d6_2_586"/>
          <p:cNvSpPr/>
          <p:nvPr/>
        </p:nvSpPr>
        <p:spPr>
          <a:xfrm>
            <a:off x="1076400" y="3320928"/>
            <a:ext cx="5034400" cy="9271200"/>
          </a:xfrm>
          <a:prstGeom prst="rect">
            <a:avLst/>
          </a:prstGeom>
          <a:solidFill>
            <a:schemeClr val="dk2"/>
          </a:solidFill>
          <a:ln>
            <a:noFill/>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Montserrat"/>
              <a:ea typeface="Montserrat"/>
              <a:cs typeface="Montserrat"/>
              <a:sym typeface="Montserrat"/>
            </a:endParaRPr>
          </a:p>
        </p:txBody>
      </p:sp>
      <p:sp>
        <p:nvSpPr>
          <p:cNvPr id="641" name="Google Shape;641;g2eb6c06d9d6_2_586"/>
          <p:cNvSpPr/>
          <p:nvPr/>
        </p:nvSpPr>
        <p:spPr>
          <a:xfrm>
            <a:off x="6776349" y="3320925"/>
            <a:ext cx="5155200" cy="9271200"/>
          </a:xfrm>
          <a:prstGeom prst="rect">
            <a:avLst/>
          </a:prstGeom>
          <a:solidFill>
            <a:schemeClr val="dk2"/>
          </a:solidFill>
          <a:ln>
            <a:noFill/>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Montserrat"/>
              <a:ea typeface="Montserrat"/>
              <a:cs typeface="Montserrat"/>
              <a:sym typeface="Montserrat"/>
            </a:endParaRPr>
          </a:p>
        </p:txBody>
      </p:sp>
      <p:sp>
        <p:nvSpPr>
          <p:cNvPr id="642" name="Google Shape;642;g2eb6c06d9d6_2_586"/>
          <p:cNvSpPr/>
          <p:nvPr/>
        </p:nvSpPr>
        <p:spPr>
          <a:xfrm>
            <a:off x="12562752" y="3320928"/>
            <a:ext cx="5034400" cy="9271200"/>
          </a:xfrm>
          <a:prstGeom prst="rect">
            <a:avLst/>
          </a:prstGeom>
          <a:solidFill>
            <a:schemeClr val="dk2"/>
          </a:solidFill>
          <a:ln>
            <a:noFill/>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Montserrat"/>
              <a:ea typeface="Montserrat"/>
              <a:cs typeface="Montserrat"/>
              <a:sym typeface="Montserrat"/>
            </a:endParaRPr>
          </a:p>
        </p:txBody>
      </p:sp>
      <p:pic>
        <p:nvPicPr>
          <p:cNvPr id="643" name="Google Shape;643;g2eb6c06d9d6_2_586"/>
          <p:cNvPicPr preferRelativeResize="0"/>
          <p:nvPr/>
        </p:nvPicPr>
        <p:blipFill rotWithShape="1">
          <a:blip r:embed="rId2">
            <a:alphaModFix/>
          </a:blip>
          <a:srcRect b="48667"/>
          <a:stretch/>
        </p:blipFill>
        <p:spPr>
          <a:xfrm>
            <a:off x="2354205" y="11319963"/>
            <a:ext cx="2478725" cy="1272357"/>
          </a:xfrm>
          <a:prstGeom prst="rect">
            <a:avLst/>
          </a:prstGeom>
          <a:noFill/>
          <a:ln>
            <a:noFill/>
          </a:ln>
        </p:spPr>
      </p:pic>
      <p:pic>
        <p:nvPicPr>
          <p:cNvPr id="644" name="Google Shape;644;g2eb6c06d9d6_2_586"/>
          <p:cNvPicPr preferRelativeResize="0"/>
          <p:nvPr/>
        </p:nvPicPr>
        <p:blipFill rotWithShape="1">
          <a:blip r:embed="rId2">
            <a:alphaModFix/>
          </a:blip>
          <a:srcRect b="48667"/>
          <a:stretch/>
        </p:blipFill>
        <p:spPr>
          <a:xfrm>
            <a:off x="8114499" y="11319963"/>
            <a:ext cx="2478725" cy="1272357"/>
          </a:xfrm>
          <a:prstGeom prst="rect">
            <a:avLst/>
          </a:prstGeom>
          <a:noFill/>
          <a:ln>
            <a:noFill/>
          </a:ln>
        </p:spPr>
      </p:pic>
      <p:pic>
        <p:nvPicPr>
          <p:cNvPr id="645" name="Google Shape;645;g2eb6c06d9d6_2_586"/>
          <p:cNvPicPr preferRelativeResize="0"/>
          <p:nvPr/>
        </p:nvPicPr>
        <p:blipFill rotWithShape="1">
          <a:blip r:embed="rId2">
            <a:alphaModFix/>
          </a:blip>
          <a:srcRect b="48667"/>
          <a:stretch/>
        </p:blipFill>
        <p:spPr>
          <a:xfrm>
            <a:off x="13840555" y="11319963"/>
            <a:ext cx="2478725" cy="1272357"/>
          </a:xfrm>
          <a:prstGeom prst="rect">
            <a:avLst/>
          </a:prstGeom>
          <a:noFill/>
          <a:ln>
            <a:noFill/>
          </a:ln>
        </p:spPr>
      </p:pic>
      <p:sp>
        <p:nvSpPr>
          <p:cNvPr id="646" name="Google Shape;646;g2eb6c06d9d6_2_586"/>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7500"/>
              <a:buNone/>
              <a:defRPr>
                <a:solidFill>
                  <a:schemeClr val="lt1"/>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647" name="Google Shape;647;g2eb6c06d9d6_2_586"/>
          <p:cNvSpPr txBox="1">
            <a:spLocks noGrp="1"/>
          </p:cNvSpPr>
          <p:nvPr>
            <p:ph type="ftr" idx="11"/>
          </p:nvPr>
        </p:nvSpPr>
        <p:spPr>
          <a:xfrm>
            <a:off x="1076403" y="12601064"/>
            <a:ext cx="7466400" cy="85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lt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endParaRPr/>
          </a:p>
        </p:txBody>
      </p:sp>
      <p:sp>
        <p:nvSpPr>
          <p:cNvPr id="648" name="Google Shape;648;g2eb6c06d9d6_2_586"/>
          <p:cNvSpPr txBox="1">
            <a:spLocks noGrp="1"/>
          </p:cNvSpPr>
          <p:nvPr>
            <p:ph type="body" idx="1"/>
          </p:nvPr>
        </p:nvSpPr>
        <p:spPr>
          <a:xfrm>
            <a:off x="1380493" y="10256184"/>
            <a:ext cx="4426400" cy="13592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lt1"/>
              </a:buClr>
              <a:buSzPts val="3200"/>
              <a:buNone/>
              <a:defRPr sz="3200">
                <a:solidFill>
                  <a:schemeClr val="lt1"/>
                </a:solidFill>
              </a:defRPr>
            </a:lvl1pPr>
            <a:lvl2pPr marL="914400" lvl="1" indent="-533400" algn="ctr">
              <a:lnSpc>
                <a:spcPct val="100000"/>
              </a:lnSpc>
              <a:spcBef>
                <a:spcPts val="1600"/>
              </a:spcBef>
              <a:spcAft>
                <a:spcPts val="0"/>
              </a:spcAft>
              <a:buClr>
                <a:schemeClr val="lt1"/>
              </a:buClr>
              <a:buSzPts val="4800"/>
              <a:buChar char="‒"/>
              <a:defRPr>
                <a:solidFill>
                  <a:schemeClr val="lt1"/>
                </a:solidFill>
              </a:defRPr>
            </a:lvl2pPr>
            <a:lvl3pPr marL="1371600" lvl="2" indent="-533400" algn="ctr">
              <a:lnSpc>
                <a:spcPct val="100000"/>
              </a:lnSpc>
              <a:spcBef>
                <a:spcPts val="1600"/>
              </a:spcBef>
              <a:spcAft>
                <a:spcPts val="0"/>
              </a:spcAft>
              <a:buClr>
                <a:schemeClr val="lt1"/>
              </a:buClr>
              <a:buSzPts val="4800"/>
              <a:buChar char="•"/>
              <a:defRPr>
                <a:solidFill>
                  <a:schemeClr val="lt1"/>
                </a:solidFill>
              </a:defRPr>
            </a:lvl3pPr>
            <a:lvl4pPr marL="1828800" lvl="3" indent="-533400" algn="ctr">
              <a:lnSpc>
                <a:spcPct val="100000"/>
              </a:lnSpc>
              <a:spcBef>
                <a:spcPts val="1600"/>
              </a:spcBef>
              <a:spcAft>
                <a:spcPts val="0"/>
              </a:spcAft>
              <a:buClr>
                <a:schemeClr val="lt1"/>
              </a:buClr>
              <a:buSzPts val="4800"/>
              <a:buChar char="–"/>
              <a:defRPr>
                <a:solidFill>
                  <a:schemeClr val="lt1"/>
                </a:solidFill>
              </a:defRPr>
            </a:lvl4pPr>
            <a:lvl5pPr marL="2286000" lvl="4" indent="-533400" algn="ctr">
              <a:lnSpc>
                <a:spcPct val="100000"/>
              </a:lnSpc>
              <a:spcBef>
                <a:spcPts val="1000"/>
              </a:spcBef>
              <a:spcAft>
                <a:spcPts val="0"/>
              </a:spcAft>
              <a:buClr>
                <a:schemeClr val="lt1"/>
              </a:buClr>
              <a:buSzPts val="4800"/>
              <a:buChar char="»"/>
              <a:defRPr>
                <a:solidFill>
                  <a:schemeClr val="lt1"/>
                </a:solidFill>
              </a:defRPr>
            </a:lvl5pPr>
            <a:lvl6pPr marL="2743200" lvl="5" indent="-533400" algn="ctr">
              <a:lnSpc>
                <a:spcPct val="100000"/>
              </a:lnSpc>
              <a:spcBef>
                <a:spcPts val="1000"/>
              </a:spcBef>
              <a:spcAft>
                <a:spcPts val="0"/>
              </a:spcAft>
              <a:buClr>
                <a:schemeClr val="lt1"/>
              </a:buClr>
              <a:buSzPts val="4800"/>
              <a:buChar char="•"/>
              <a:defRPr>
                <a:solidFill>
                  <a:schemeClr val="lt1"/>
                </a:solidFill>
              </a:defRPr>
            </a:lvl6pPr>
            <a:lvl7pPr marL="3200400" lvl="6" indent="-533400" algn="ctr">
              <a:lnSpc>
                <a:spcPct val="100000"/>
              </a:lnSpc>
              <a:spcBef>
                <a:spcPts val="1000"/>
              </a:spcBef>
              <a:spcAft>
                <a:spcPts val="0"/>
              </a:spcAft>
              <a:buClr>
                <a:schemeClr val="lt1"/>
              </a:buClr>
              <a:buSzPts val="4800"/>
              <a:buChar char="•"/>
              <a:defRPr>
                <a:solidFill>
                  <a:schemeClr val="lt1"/>
                </a:solidFill>
              </a:defRPr>
            </a:lvl7pPr>
            <a:lvl8pPr marL="3657600" lvl="7" indent="-533400" algn="ctr">
              <a:lnSpc>
                <a:spcPct val="100000"/>
              </a:lnSpc>
              <a:spcBef>
                <a:spcPts val="1000"/>
              </a:spcBef>
              <a:spcAft>
                <a:spcPts val="0"/>
              </a:spcAft>
              <a:buClr>
                <a:schemeClr val="lt1"/>
              </a:buClr>
              <a:buSzPts val="4800"/>
              <a:buChar char="•"/>
              <a:defRPr>
                <a:solidFill>
                  <a:schemeClr val="lt1"/>
                </a:solidFill>
              </a:defRPr>
            </a:lvl8pPr>
            <a:lvl9pPr marL="4114800" lvl="8" indent="-533400" algn="ctr">
              <a:lnSpc>
                <a:spcPct val="100000"/>
              </a:lnSpc>
              <a:spcBef>
                <a:spcPts val="1000"/>
              </a:spcBef>
              <a:spcAft>
                <a:spcPts val="0"/>
              </a:spcAft>
              <a:buClr>
                <a:schemeClr val="lt1"/>
              </a:buClr>
              <a:buSzPts val="4800"/>
              <a:buChar char="•"/>
              <a:defRPr>
                <a:solidFill>
                  <a:schemeClr val="lt1"/>
                </a:solidFill>
              </a:defRPr>
            </a:lvl9pPr>
          </a:lstStyle>
          <a:p>
            <a:endParaRPr/>
          </a:p>
        </p:txBody>
      </p:sp>
      <p:sp>
        <p:nvSpPr>
          <p:cNvPr id="649" name="Google Shape;649;g2eb6c06d9d6_2_586"/>
          <p:cNvSpPr txBox="1">
            <a:spLocks noGrp="1"/>
          </p:cNvSpPr>
          <p:nvPr>
            <p:ph type="body" idx="2"/>
          </p:nvPr>
        </p:nvSpPr>
        <p:spPr>
          <a:xfrm>
            <a:off x="1380493" y="7751933"/>
            <a:ext cx="4426400" cy="6344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lt1"/>
              </a:buClr>
              <a:buSzPts val="3700"/>
              <a:buNone/>
              <a:defRPr sz="3700" b="1" i="0">
                <a:solidFill>
                  <a:schemeClr val="lt1"/>
                </a:solidFill>
              </a:defRPr>
            </a:lvl1pPr>
            <a:lvl2pPr marL="914400" lvl="1" indent="-533400" algn="ctr">
              <a:lnSpc>
                <a:spcPct val="100000"/>
              </a:lnSpc>
              <a:spcBef>
                <a:spcPts val="1600"/>
              </a:spcBef>
              <a:spcAft>
                <a:spcPts val="0"/>
              </a:spcAft>
              <a:buClr>
                <a:schemeClr val="lt1"/>
              </a:buClr>
              <a:buSzPts val="4800"/>
              <a:buChar char="‒"/>
              <a:defRPr>
                <a:solidFill>
                  <a:schemeClr val="lt1"/>
                </a:solidFill>
              </a:defRPr>
            </a:lvl2pPr>
            <a:lvl3pPr marL="1371600" lvl="2" indent="-533400" algn="ctr">
              <a:lnSpc>
                <a:spcPct val="100000"/>
              </a:lnSpc>
              <a:spcBef>
                <a:spcPts val="1600"/>
              </a:spcBef>
              <a:spcAft>
                <a:spcPts val="0"/>
              </a:spcAft>
              <a:buClr>
                <a:schemeClr val="lt1"/>
              </a:buClr>
              <a:buSzPts val="4800"/>
              <a:buChar char="•"/>
              <a:defRPr>
                <a:solidFill>
                  <a:schemeClr val="lt1"/>
                </a:solidFill>
              </a:defRPr>
            </a:lvl3pPr>
            <a:lvl4pPr marL="1828800" lvl="3" indent="-533400" algn="ctr">
              <a:lnSpc>
                <a:spcPct val="100000"/>
              </a:lnSpc>
              <a:spcBef>
                <a:spcPts val="1600"/>
              </a:spcBef>
              <a:spcAft>
                <a:spcPts val="0"/>
              </a:spcAft>
              <a:buClr>
                <a:schemeClr val="lt1"/>
              </a:buClr>
              <a:buSzPts val="4800"/>
              <a:buChar char="–"/>
              <a:defRPr>
                <a:solidFill>
                  <a:schemeClr val="lt1"/>
                </a:solidFill>
              </a:defRPr>
            </a:lvl4pPr>
            <a:lvl5pPr marL="2286000" lvl="4" indent="-533400" algn="ctr">
              <a:lnSpc>
                <a:spcPct val="100000"/>
              </a:lnSpc>
              <a:spcBef>
                <a:spcPts val="1000"/>
              </a:spcBef>
              <a:spcAft>
                <a:spcPts val="0"/>
              </a:spcAft>
              <a:buClr>
                <a:schemeClr val="lt1"/>
              </a:buClr>
              <a:buSzPts val="4800"/>
              <a:buChar char="»"/>
              <a:defRPr>
                <a:solidFill>
                  <a:schemeClr val="lt1"/>
                </a:solidFill>
              </a:defRPr>
            </a:lvl5pPr>
            <a:lvl6pPr marL="2743200" lvl="5" indent="-533400" algn="ctr">
              <a:lnSpc>
                <a:spcPct val="100000"/>
              </a:lnSpc>
              <a:spcBef>
                <a:spcPts val="1000"/>
              </a:spcBef>
              <a:spcAft>
                <a:spcPts val="0"/>
              </a:spcAft>
              <a:buClr>
                <a:schemeClr val="lt1"/>
              </a:buClr>
              <a:buSzPts val="4800"/>
              <a:buChar char="•"/>
              <a:defRPr>
                <a:solidFill>
                  <a:schemeClr val="lt1"/>
                </a:solidFill>
              </a:defRPr>
            </a:lvl6pPr>
            <a:lvl7pPr marL="3200400" lvl="6" indent="-533400" algn="ctr">
              <a:lnSpc>
                <a:spcPct val="100000"/>
              </a:lnSpc>
              <a:spcBef>
                <a:spcPts val="1000"/>
              </a:spcBef>
              <a:spcAft>
                <a:spcPts val="0"/>
              </a:spcAft>
              <a:buClr>
                <a:schemeClr val="lt1"/>
              </a:buClr>
              <a:buSzPts val="4800"/>
              <a:buChar char="•"/>
              <a:defRPr>
                <a:solidFill>
                  <a:schemeClr val="lt1"/>
                </a:solidFill>
              </a:defRPr>
            </a:lvl7pPr>
            <a:lvl8pPr marL="3657600" lvl="7" indent="-533400" algn="ctr">
              <a:lnSpc>
                <a:spcPct val="100000"/>
              </a:lnSpc>
              <a:spcBef>
                <a:spcPts val="1000"/>
              </a:spcBef>
              <a:spcAft>
                <a:spcPts val="0"/>
              </a:spcAft>
              <a:buClr>
                <a:schemeClr val="lt1"/>
              </a:buClr>
              <a:buSzPts val="4800"/>
              <a:buChar char="•"/>
              <a:defRPr>
                <a:solidFill>
                  <a:schemeClr val="lt1"/>
                </a:solidFill>
              </a:defRPr>
            </a:lvl8pPr>
            <a:lvl9pPr marL="4114800" lvl="8" indent="-533400" algn="ctr">
              <a:lnSpc>
                <a:spcPct val="100000"/>
              </a:lnSpc>
              <a:spcBef>
                <a:spcPts val="1000"/>
              </a:spcBef>
              <a:spcAft>
                <a:spcPts val="0"/>
              </a:spcAft>
              <a:buClr>
                <a:schemeClr val="lt1"/>
              </a:buClr>
              <a:buSzPts val="4800"/>
              <a:buChar char="•"/>
              <a:defRPr>
                <a:solidFill>
                  <a:schemeClr val="lt1"/>
                </a:solidFill>
              </a:defRPr>
            </a:lvl9pPr>
          </a:lstStyle>
          <a:p>
            <a:endParaRPr/>
          </a:p>
        </p:txBody>
      </p:sp>
      <p:sp>
        <p:nvSpPr>
          <p:cNvPr id="650" name="Google Shape;650;g2eb6c06d9d6_2_586"/>
          <p:cNvSpPr txBox="1">
            <a:spLocks noGrp="1"/>
          </p:cNvSpPr>
          <p:nvPr>
            <p:ph type="body" idx="3"/>
          </p:nvPr>
        </p:nvSpPr>
        <p:spPr>
          <a:xfrm>
            <a:off x="7140784" y="10256184"/>
            <a:ext cx="4426400" cy="13592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lt1"/>
              </a:buClr>
              <a:buSzPts val="3200"/>
              <a:buNone/>
              <a:defRPr sz="3200">
                <a:solidFill>
                  <a:schemeClr val="lt1"/>
                </a:solidFill>
              </a:defRPr>
            </a:lvl1pPr>
            <a:lvl2pPr marL="914400" lvl="1" indent="-533400" algn="ctr">
              <a:lnSpc>
                <a:spcPct val="100000"/>
              </a:lnSpc>
              <a:spcBef>
                <a:spcPts val="1600"/>
              </a:spcBef>
              <a:spcAft>
                <a:spcPts val="0"/>
              </a:spcAft>
              <a:buClr>
                <a:schemeClr val="lt1"/>
              </a:buClr>
              <a:buSzPts val="4800"/>
              <a:buChar char="‒"/>
              <a:defRPr>
                <a:solidFill>
                  <a:schemeClr val="lt1"/>
                </a:solidFill>
              </a:defRPr>
            </a:lvl2pPr>
            <a:lvl3pPr marL="1371600" lvl="2" indent="-533400" algn="ctr">
              <a:lnSpc>
                <a:spcPct val="100000"/>
              </a:lnSpc>
              <a:spcBef>
                <a:spcPts val="1600"/>
              </a:spcBef>
              <a:spcAft>
                <a:spcPts val="0"/>
              </a:spcAft>
              <a:buClr>
                <a:schemeClr val="lt1"/>
              </a:buClr>
              <a:buSzPts val="4800"/>
              <a:buChar char="•"/>
              <a:defRPr>
                <a:solidFill>
                  <a:schemeClr val="lt1"/>
                </a:solidFill>
              </a:defRPr>
            </a:lvl3pPr>
            <a:lvl4pPr marL="1828800" lvl="3" indent="-533400" algn="ctr">
              <a:lnSpc>
                <a:spcPct val="100000"/>
              </a:lnSpc>
              <a:spcBef>
                <a:spcPts val="1600"/>
              </a:spcBef>
              <a:spcAft>
                <a:spcPts val="0"/>
              </a:spcAft>
              <a:buClr>
                <a:schemeClr val="lt1"/>
              </a:buClr>
              <a:buSzPts val="4800"/>
              <a:buChar char="–"/>
              <a:defRPr>
                <a:solidFill>
                  <a:schemeClr val="lt1"/>
                </a:solidFill>
              </a:defRPr>
            </a:lvl4pPr>
            <a:lvl5pPr marL="2286000" lvl="4" indent="-533400" algn="ctr">
              <a:lnSpc>
                <a:spcPct val="100000"/>
              </a:lnSpc>
              <a:spcBef>
                <a:spcPts val="1000"/>
              </a:spcBef>
              <a:spcAft>
                <a:spcPts val="0"/>
              </a:spcAft>
              <a:buClr>
                <a:schemeClr val="lt1"/>
              </a:buClr>
              <a:buSzPts val="4800"/>
              <a:buChar char="»"/>
              <a:defRPr>
                <a:solidFill>
                  <a:schemeClr val="lt1"/>
                </a:solidFill>
              </a:defRPr>
            </a:lvl5pPr>
            <a:lvl6pPr marL="2743200" lvl="5" indent="-533400" algn="ctr">
              <a:lnSpc>
                <a:spcPct val="100000"/>
              </a:lnSpc>
              <a:spcBef>
                <a:spcPts val="1000"/>
              </a:spcBef>
              <a:spcAft>
                <a:spcPts val="0"/>
              </a:spcAft>
              <a:buClr>
                <a:schemeClr val="lt1"/>
              </a:buClr>
              <a:buSzPts val="4800"/>
              <a:buChar char="•"/>
              <a:defRPr>
                <a:solidFill>
                  <a:schemeClr val="lt1"/>
                </a:solidFill>
              </a:defRPr>
            </a:lvl6pPr>
            <a:lvl7pPr marL="3200400" lvl="6" indent="-533400" algn="ctr">
              <a:lnSpc>
                <a:spcPct val="100000"/>
              </a:lnSpc>
              <a:spcBef>
                <a:spcPts val="1000"/>
              </a:spcBef>
              <a:spcAft>
                <a:spcPts val="0"/>
              </a:spcAft>
              <a:buClr>
                <a:schemeClr val="lt1"/>
              </a:buClr>
              <a:buSzPts val="4800"/>
              <a:buChar char="•"/>
              <a:defRPr>
                <a:solidFill>
                  <a:schemeClr val="lt1"/>
                </a:solidFill>
              </a:defRPr>
            </a:lvl7pPr>
            <a:lvl8pPr marL="3657600" lvl="7" indent="-533400" algn="ctr">
              <a:lnSpc>
                <a:spcPct val="100000"/>
              </a:lnSpc>
              <a:spcBef>
                <a:spcPts val="1000"/>
              </a:spcBef>
              <a:spcAft>
                <a:spcPts val="0"/>
              </a:spcAft>
              <a:buClr>
                <a:schemeClr val="lt1"/>
              </a:buClr>
              <a:buSzPts val="4800"/>
              <a:buChar char="•"/>
              <a:defRPr>
                <a:solidFill>
                  <a:schemeClr val="lt1"/>
                </a:solidFill>
              </a:defRPr>
            </a:lvl8pPr>
            <a:lvl9pPr marL="4114800" lvl="8" indent="-533400" algn="ctr">
              <a:lnSpc>
                <a:spcPct val="100000"/>
              </a:lnSpc>
              <a:spcBef>
                <a:spcPts val="1000"/>
              </a:spcBef>
              <a:spcAft>
                <a:spcPts val="0"/>
              </a:spcAft>
              <a:buClr>
                <a:schemeClr val="lt1"/>
              </a:buClr>
              <a:buSzPts val="4800"/>
              <a:buChar char="•"/>
              <a:defRPr>
                <a:solidFill>
                  <a:schemeClr val="lt1"/>
                </a:solidFill>
              </a:defRPr>
            </a:lvl9pPr>
          </a:lstStyle>
          <a:p>
            <a:endParaRPr/>
          </a:p>
        </p:txBody>
      </p:sp>
      <p:sp>
        <p:nvSpPr>
          <p:cNvPr id="651" name="Google Shape;651;g2eb6c06d9d6_2_586"/>
          <p:cNvSpPr txBox="1">
            <a:spLocks noGrp="1"/>
          </p:cNvSpPr>
          <p:nvPr>
            <p:ph type="body" idx="4"/>
          </p:nvPr>
        </p:nvSpPr>
        <p:spPr>
          <a:xfrm>
            <a:off x="7140784" y="7751933"/>
            <a:ext cx="4426400" cy="6344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lt1"/>
              </a:buClr>
              <a:buSzPts val="3700"/>
              <a:buNone/>
              <a:defRPr sz="3700" b="1" i="0">
                <a:solidFill>
                  <a:schemeClr val="lt1"/>
                </a:solidFill>
              </a:defRPr>
            </a:lvl1pPr>
            <a:lvl2pPr marL="914400" lvl="1" indent="-533400" algn="ctr">
              <a:lnSpc>
                <a:spcPct val="100000"/>
              </a:lnSpc>
              <a:spcBef>
                <a:spcPts val="1600"/>
              </a:spcBef>
              <a:spcAft>
                <a:spcPts val="0"/>
              </a:spcAft>
              <a:buClr>
                <a:schemeClr val="lt1"/>
              </a:buClr>
              <a:buSzPts val="4800"/>
              <a:buChar char="‒"/>
              <a:defRPr>
                <a:solidFill>
                  <a:schemeClr val="lt1"/>
                </a:solidFill>
              </a:defRPr>
            </a:lvl2pPr>
            <a:lvl3pPr marL="1371600" lvl="2" indent="-533400" algn="ctr">
              <a:lnSpc>
                <a:spcPct val="100000"/>
              </a:lnSpc>
              <a:spcBef>
                <a:spcPts val="1600"/>
              </a:spcBef>
              <a:spcAft>
                <a:spcPts val="0"/>
              </a:spcAft>
              <a:buClr>
                <a:schemeClr val="lt1"/>
              </a:buClr>
              <a:buSzPts val="4800"/>
              <a:buChar char="•"/>
              <a:defRPr>
                <a:solidFill>
                  <a:schemeClr val="lt1"/>
                </a:solidFill>
              </a:defRPr>
            </a:lvl3pPr>
            <a:lvl4pPr marL="1828800" lvl="3" indent="-533400" algn="ctr">
              <a:lnSpc>
                <a:spcPct val="100000"/>
              </a:lnSpc>
              <a:spcBef>
                <a:spcPts val="1600"/>
              </a:spcBef>
              <a:spcAft>
                <a:spcPts val="0"/>
              </a:spcAft>
              <a:buClr>
                <a:schemeClr val="lt1"/>
              </a:buClr>
              <a:buSzPts val="4800"/>
              <a:buChar char="–"/>
              <a:defRPr>
                <a:solidFill>
                  <a:schemeClr val="lt1"/>
                </a:solidFill>
              </a:defRPr>
            </a:lvl4pPr>
            <a:lvl5pPr marL="2286000" lvl="4" indent="-533400" algn="ctr">
              <a:lnSpc>
                <a:spcPct val="100000"/>
              </a:lnSpc>
              <a:spcBef>
                <a:spcPts val="1000"/>
              </a:spcBef>
              <a:spcAft>
                <a:spcPts val="0"/>
              </a:spcAft>
              <a:buClr>
                <a:schemeClr val="lt1"/>
              </a:buClr>
              <a:buSzPts val="4800"/>
              <a:buChar char="»"/>
              <a:defRPr>
                <a:solidFill>
                  <a:schemeClr val="lt1"/>
                </a:solidFill>
              </a:defRPr>
            </a:lvl5pPr>
            <a:lvl6pPr marL="2743200" lvl="5" indent="-533400" algn="ctr">
              <a:lnSpc>
                <a:spcPct val="100000"/>
              </a:lnSpc>
              <a:spcBef>
                <a:spcPts val="1000"/>
              </a:spcBef>
              <a:spcAft>
                <a:spcPts val="0"/>
              </a:spcAft>
              <a:buClr>
                <a:schemeClr val="lt1"/>
              </a:buClr>
              <a:buSzPts val="4800"/>
              <a:buChar char="•"/>
              <a:defRPr>
                <a:solidFill>
                  <a:schemeClr val="lt1"/>
                </a:solidFill>
              </a:defRPr>
            </a:lvl6pPr>
            <a:lvl7pPr marL="3200400" lvl="6" indent="-533400" algn="ctr">
              <a:lnSpc>
                <a:spcPct val="100000"/>
              </a:lnSpc>
              <a:spcBef>
                <a:spcPts val="1000"/>
              </a:spcBef>
              <a:spcAft>
                <a:spcPts val="0"/>
              </a:spcAft>
              <a:buClr>
                <a:schemeClr val="lt1"/>
              </a:buClr>
              <a:buSzPts val="4800"/>
              <a:buChar char="•"/>
              <a:defRPr>
                <a:solidFill>
                  <a:schemeClr val="lt1"/>
                </a:solidFill>
              </a:defRPr>
            </a:lvl7pPr>
            <a:lvl8pPr marL="3657600" lvl="7" indent="-533400" algn="ctr">
              <a:lnSpc>
                <a:spcPct val="100000"/>
              </a:lnSpc>
              <a:spcBef>
                <a:spcPts val="1000"/>
              </a:spcBef>
              <a:spcAft>
                <a:spcPts val="0"/>
              </a:spcAft>
              <a:buClr>
                <a:schemeClr val="lt1"/>
              </a:buClr>
              <a:buSzPts val="4800"/>
              <a:buChar char="•"/>
              <a:defRPr>
                <a:solidFill>
                  <a:schemeClr val="lt1"/>
                </a:solidFill>
              </a:defRPr>
            </a:lvl8pPr>
            <a:lvl9pPr marL="4114800" lvl="8" indent="-533400" algn="ctr">
              <a:lnSpc>
                <a:spcPct val="100000"/>
              </a:lnSpc>
              <a:spcBef>
                <a:spcPts val="1000"/>
              </a:spcBef>
              <a:spcAft>
                <a:spcPts val="0"/>
              </a:spcAft>
              <a:buClr>
                <a:schemeClr val="lt1"/>
              </a:buClr>
              <a:buSzPts val="4800"/>
              <a:buChar char="•"/>
              <a:defRPr>
                <a:solidFill>
                  <a:schemeClr val="lt1"/>
                </a:solidFill>
              </a:defRPr>
            </a:lvl9pPr>
          </a:lstStyle>
          <a:p>
            <a:endParaRPr/>
          </a:p>
        </p:txBody>
      </p:sp>
      <p:sp>
        <p:nvSpPr>
          <p:cNvPr id="652" name="Google Shape;652;g2eb6c06d9d6_2_586"/>
          <p:cNvSpPr txBox="1">
            <a:spLocks noGrp="1"/>
          </p:cNvSpPr>
          <p:nvPr>
            <p:ph type="body" idx="5"/>
          </p:nvPr>
        </p:nvSpPr>
        <p:spPr>
          <a:xfrm>
            <a:off x="12866843" y="10256184"/>
            <a:ext cx="4426400" cy="13592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lt1"/>
              </a:buClr>
              <a:buSzPts val="3200"/>
              <a:buNone/>
              <a:defRPr sz="3200">
                <a:solidFill>
                  <a:schemeClr val="lt1"/>
                </a:solidFill>
              </a:defRPr>
            </a:lvl1pPr>
            <a:lvl2pPr marL="914400" lvl="1" indent="-533400" algn="ctr">
              <a:lnSpc>
                <a:spcPct val="100000"/>
              </a:lnSpc>
              <a:spcBef>
                <a:spcPts val="1600"/>
              </a:spcBef>
              <a:spcAft>
                <a:spcPts val="0"/>
              </a:spcAft>
              <a:buClr>
                <a:schemeClr val="lt1"/>
              </a:buClr>
              <a:buSzPts val="4800"/>
              <a:buChar char="‒"/>
              <a:defRPr>
                <a:solidFill>
                  <a:schemeClr val="lt1"/>
                </a:solidFill>
              </a:defRPr>
            </a:lvl2pPr>
            <a:lvl3pPr marL="1371600" lvl="2" indent="-533400" algn="ctr">
              <a:lnSpc>
                <a:spcPct val="100000"/>
              </a:lnSpc>
              <a:spcBef>
                <a:spcPts val="1600"/>
              </a:spcBef>
              <a:spcAft>
                <a:spcPts val="0"/>
              </a:spcAft>
              <a:buClr>
                <a:schemeClr val="lt1"/>
              </a:buClr>
              <a:buSzPts val="4800"/>
              <a:buChar char="•"/>
              <a:defRPr>
                <a:solidFill>
                  <a:schemeClr val="lt1"/>
                </a:solidFill>
              </a:defRPr>
            </a:lvl3pPr>
            <a:lvl4pPr marL="1828800" lvl="3" indent="-533400" algn="ctr">
              <a:lnSpc>
                <a:spcPct val="100000"/>
              </a:lnSpc>
              <a:spcBef>
                <a:spcPts val="1600"/>
              </a:spcBef>
              <a:spcAft>
                <a:spcPts val="0"/>
              </a:spcAft>
              <a:buClr>
                <a:schemeClr val="lt1"/>
              </a:buClr>
              <a:buSzPts val="4800"/>
              <a:buChar char="–"/>
              <a:defRPr>
                <a:solidFill>
                  <a:schemeClr val="lt1"/>
                </a:solidFill>
              </a:defRPr>
            </a:lvl4pPr>
            <a:lvl5pPr marL="2286000" lvl="4" indent="-533400" algn="ctr">
              <a:lnSpc>
                <a:spcPct val="100000"/>
              </a:lnSpc>
              <a:spcBef>
                <a:spcPts val="1000"/>
              </a:spcBef>
              <a:spcAft>
                <a:spcPts val="0"/>
              </a:spcAft>
              <a:buClr>
                <a:schemeClr val="lt1"/>
              </a:buClr>
              <a:buSzPts val="4800"/>
              <a:buChar char="»"/>
              <a:defRPr>
                <a:solidFill>
                  <a:schemeClr val="lt1"/>
                </a:solidFill>
              </a:defRPr>
            </a:lvl5pPr>
            <a:lvl6pPr marL="2743200" lvl="5" indent="-533400" algn="ctr">
              <a:lnSpc>
                <a:spcPct val="100000"/>
              </a:lnSpc>
              <a:spcBef>
                <a:spcPts val="1000"/>
              </a:spcBef>
              <a:spcAft>
                <a:spcPts val="0"/>
              </a:spcAft>
              <a:buClr>
                <a:schemeClr val="lt1"/>
              </a:buClr>
              <a:buSzPts val="4800"/>
              <a:buChar char="•"/>
              <a:defRPr>
                <a:solidFill>
                  <a:schemeClr val="lt1"/>
                </a:solidFill>
              </a:defRPr>
            </a:lvl6pPr>
            <a:lvl7pPr marL="3200400" lvl="6" indent="-533400" algn="ctr">
              <a:lnSpc>
                <a:spcPct val="100000"/>
              </a:lnSpc>
              <a:spcBef>
                <a:spcPts val="1000"/>
              </a:spcBef>
              <a:spcAft>
                <a:spcPts val="0"/>
              </a:spcAft>
              <a:buClr>
                <a:schemeClr val="lt1"/>
              </a:buClr>
              <a:buSzPts val="4800"/>
              <a:buChar char="•"/>
              <a:defRPr>
                <a:solidFill>
                  <a:schemeClr val="lt1"/>
                </a:solidFill>
              </a:defRPr>
            </a:lvl7pPr>
            <a:lvl8pPr marL="3657600" lvl="7" indent="-533400" algn="ctr">
              <a:lnSpc>
                <a:spcPct val="100000"/>
              </a:lnSpc>
              <a:spcBef>
                <a:spcPts val="1000"/>
              </a:spcBef>
              <a:spcAft>
                <a:spcPts val="0"/>
              </a:spcAft>
              <a:buClr>
                <a:schemeClr val="lt1"/>
              </a:buClr>
              <a:buSzPts val="4800"/>
              <a:buChar char="•"/>
              <a:defRPr>
                <a:solidFill>
                  <a:schemeClr val="lt1"/>
                </a:solidFill>
              </a:defRPr>
            </a:lvl8pPr>
            <a:lvl9pPr marL="4114800" lvl="8" indent="-533400" algn="ctr">
              <a:lnSpc>
                <a:spcPct val="100000"/>
              </a:lnSpc>
              <a:spcBef>
                <a:spcPts val="1000"/>
              </a:spcBef>
              <a:spcAft>
                <a:spcPts val="0"/>
              </a:spcAft>
              <a:buClr>
                <a:schemeClr val="lt1"/>
              </a:buClr>
              <a:buSzPts val="4800"/>
              <a:buChar char="•"/>
              <a:defRPr>
                <a:solidFill>
                  <a:schemeClr val="lt1"/>
                </a:solidFill>
              </a:defRPr>
            </a:lvl9pPr>
          </a:lstStyle>
          <a:p>
            <a:endParaRPr/>
          </a:p>
        </p:txBody>
      </p:sp>
      <p:sp>
        <p:nvSpPr>
          <p:cNvPr id="653" name="Google Shape;653;g2eb6c06d9d6_2_586"/>
          <p:cNvSpPr txBox="1">
            <a:spLocks noGrp="1"/>
          </p:cNvSpPr>
          <p:nvPr>
            <p:ph type="body" idx="6"/>
          </p:nvPr>
        </p:nvSpPr>
        <p:spPr>
          <a:xfrm>
            <a:off x="12866843" y="7751933"/>
            <a:ext cx="4426400" cy="6344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lt1"/>
              </a:buClr>
              <a:buSzPts val="3700"/>
              <a:buNone/>
              <a:defRPr sz="3700" b="1" i="0">
                <a:solidFill>
                  <a:schemeClr val="lt1"/>
                </a:solidFill>
              </a:defRPr>
            </a:lvl1pPr>
            <a:lvl2pPr marL="914400" lvl="1" indent="-533400" algn="ctr">
              <a:lnSpc>
                <a:spcPct val="100000"/>
              </a:lnSpc>
              <a:spcBef>
                <a:spcPts val="1600"/>
              </a:spcBef>
              <a:spcAft>
                <a:spcPts val="0"/>
              </a:spcAft>
              <a:buClr>
                <a:schemeClr val="lt1"/>
              </a:buClr>
              <a:buSzPts val="4800"/>
              <a:buChar char="‒"/>
              <a:defRPr>
                <a:solidFill>
                  <a:schemeClr val="lt1"/>
                </a:solidFill>
              </a:defRPr>
            </a:lvl2pPr>
            <a:lvl3pPr marL="1371600" lvl="2" indent="-533400" algn="ctr">
              <a:lnSpc>
                <a:spcPct val="100000"/>
              </a:lnSpc>
              <a:spcBef>
                <a:spcPts val="1600"/>
              </a:spcBef>
              <a:spcAft>
                <a:spcPts val="0"/>
              </a:spcAft>
              <a:buClr>
                <a:schemeClr val="lt1"/>
              </a:buClr>
              <a:buSzPts val="4800"/>
              <a:buChar char="•"/>
              <a:defRPr>
                <a:solidFill>
                  <a:schemeClr val="lt1"/>
                </a:solidFill>
              </a:defRPr>
            </a:lvl3pPr>
            <a:lvl4pPr marL="1828800" lvl="3" indent="-533400" algn="ctr">
              <a:lnSpc>
                <a:spcPct val="100000"/>
              </a:lnSpc>
              <a:spcBef>
                <a:spcPts val="1600"/>
              </a:spcBef>
              <a:spcAft>
                <a:spcPts val="0"/>
              </a:spcAft>
              <a:buClr>
                <a:schemeClr val="lt1"/>
              </a:buClr>
              <a:buSzPts val="4800"/>
              <a:buChar char="–"/>
              <a:defRPr>
                <a:solidFill>
                  <a:schemeClr val="lt1"/>
                </a:solidFill>
              </a:defRPr>
            </a:lvl4pPr>
            <a:lvl5pPr marL="2286000" lvl="4" indent="-533400" algn="ctr">
              <a:lnSpc>
                <a:spcPct val="100000"/>
              </a:lnSpc>
              <a:spcBef>
                <a:spcPts val="1000"/>
              </a:spcBef>
              <a:spcAft>
                <a:spcPts val="0"/>
              </a:spcAft>
              <a:buClr>
                <a:schemeClr val="lt1"/>
              </a:buClr>
              <a:buSzPts val="4800"/>
              <a:buChar char="»"/>
              <a:defRPr>
                <a:solidFill>
                  <a:schemeClr val="lt1"/>
                </a:solidFill>
              </a:defRPr>
            </a:lvl5pPr>
            <a:lvl6pPr marL="2743200" lvl="5" indent="-533400" algn="ctr">
              <a:lnSpc>
                <a:spcPct val="100000"/>
              </a:lnSpc>
              <a:spcBef>
                <a:spcPts val="1000"/>
              </a:spcBef>
              <a:spcAft>
                <a:spcPts val="0"/>
              </a:spcAft>
              <a:buClr>
                <a:schemeClr val="lt1"/>
              </a:buClr>
              <a:buSzPts val="4800"/>
              <a:buChar char="•"/>
              <a:defRPr>
                <a:solidFill>
                  <a:schemeClr val="lt1"/>
                </a:solidFill>
              </a:defRPr>
            </a:lvl6pPr>
            <a:lvl7pPr marL="3200400" lvl="6" indent="-533400" algn="ctr">
              <a:lnSpc>
                <a:spcPct val="100000"/>
              </a:lnSpc>
              <a:spcBef>
                <a:spcPts val="1000"/>
              </a:spcBef>
              <a:spcAft>
                <a:spcPts val="0"/>
              </a:spcAft>
              <a:buClr>
                <a:schemeClr val="lt1"/>
              </a:buClr>
              <a:buSzPts val="4800"/>
              <a:buChar char="•"/>
              <a:defRPr>
                <a:solidFill>
                  <a:schemeClr val="lt1"/>
                </a:solidFill>
              </a:defRPr>
            </a:lvl7pPr>
            <a:lvl8pPr marL="3657600" lvl="7" indent="-533400" algn="ctr">
              <a:lnSpc>
                <a:spcPct val="100000"/>
              </a:lnSpc>
              <a:spcBef>
                <a:spcPts val="1000"/>
              </a:spcBef>
              <a:spcAft>
                <a:spcPts val="0"/>
              </a:spcAft>
              <a:buClr>
                <a:schemeClr val="lt1"/>
              </a:buClr>
              <a:buSzPts val="4800"/>
              <a:buChar char="•"/>
              <a:defRPr>
                <a:solidFill>
                  <a:schemeClr val="lt1"/>
                </a:solidFill>
              </a:defRPr>
            </a:lvl8pPr>
            <a:lvl9pPr marL="4114800" lvl="8" indent="-533400" algn="ctr">
              <a:lnSpc>
                <a:spcPct val="100000"/>
              </a:lnSpc>
              <a:spcBef>
                <a:spcPts val="1000"/>
              </a:spcBef>
              <a:spcAft>
                <a:spcPts val="0"/>
              </a:spcAft>
              <a:buClr>
                <a:schemeClr val="lt1"/>
              </a:buClr>
              <a:buSzPts val="4800"/>
              <a:buChar char="•"/>
              <a:defRPr>
                <a:solidFill>
                  <a:schemeClr val="lt1"/>
                </a:solidFill>
              </a:defRPr>
            </a:lvl9pPr>
          </a:lstStyle>
          <a:p>
            <a:endParaRPr/>
          </a:p>
        </p:txBody>
      </p:sp>
      <p:sp>
        <p:nvSpPr>
          <p:cNvPr id="654" name="Google Shape;654;g2eb6c06d9d6_2_586"/>
          <p:cNvSpPr/>
          <p:nvPr/>
        </p:nvSpPr>
        <p:spPr>
          <a:xfrm>
            <a:off x="18228467" y="3320928"/>
            <a:ext cx="5034400" cy="9271200"/>
          </a:xfrm>
          <a:prstGeom prst="rect">
            <a:avLst/>
          </a:prstGeom>
          <a:solidFill>
            <a:schemeClr val="dk2"/>
          </a:solidFill>
          <a:ln>
            <a:noFill/>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Montserrat"/>
              <a:ea typeface="Montserrat"/>
              <a:cs typeface="Montserrat"/>
              <a:sym typeface="Montserrat"/>
            </a:endParaRPr>
          </a:p>
        </p:txBody>
      </p:sp>
      <p:pic>
        <p:nvPicPr>
          <p:cNvPr id="655" name="Google Shape;655;g2eb6c06d9d6_2_586"/>
          <p:cNvPicPr preferRelativeResize="0"/>
          <p:nvPr/>
        </p:nvPicPr>
        <p:blipFill rotWithShape="1">
          <a:blip r:embed="rId2">
            <a:alphaModFix/>
          </a:blip>
          <a:srcRect b="48667"/>
          <a:stretch/>
        </p:blipFill>
        <p:spPr>
          <a:xfrm>
            <a:off x="19506267" y="11319963"/>
            <a:ext cx="2478725" cy="1272357"/>
          </a:xfrm>
          <a:prstGeom prst="rect">
            <a:avLst/>
          </a:prstGeom>
          <a:noFill/>
          <a:ln>
            <a:noFill/>
          </a:ln>
        </p:spPr>
      </p:pic>
      <p:sp>
        <p:nvSpPr>
          <p:cNvPr id="656" name="Google Shape;656;g2eb6c06d9d6_2_586"/>
          <p:cNvSpPr txBox="1">
            <a:spLocks noGrp="1"/>
          </p:cNvSpPr>
          <p:nvPr>
            <p:ph type="body" idx="7"/>
          </p:nvPr>
        </p:nvSpPr>
        <p:spPr>
          <a:xfrm>
            <a:off x="18532555" y="10256184"/>
            <a:ext cx="4426400" cy="13592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lt1"/>
              </a:buClr>
              <a:buSzPts val="3200"/>
              <a:buNone/>
              <a:defRPr sz="3200">
                <a:solidFill>
                  <a:schemeClr val="lt1"/>
                </a:solidFill>
              </a:defRPr>
            </a:lvl1pPr>
            <a:lvl2pPr marL="914400" lvl="1" indent="-533400" algn="ctr">
              <a:lnSpc>
                <a:spcPct val="100000"/>
              </a:lnSpc>
              <a:spcBef>
                <a:spcPts val="1600"/>
              </a:spcBef>
              <a:spcAft>
                <a:spcPts val="0"/>
              </a:spcAft>
              <a:buClr>
                <a:schemeClr val="lt1"/>
              </a:buClr>
              <a:buSzPts val="4800"/>
              <a:buChar char="‒"/>
              <a:defRPr>
                <a:solidFill>
                  <a:schemeClr val="lt1"/>
                </a:solidFill>
              </a:defRPr>
            </a:lvl2pPr>
            <a:lvl3pPr marL="1371600" lvl="2" indent="-533400" algn="ctr">
              <a:lnSpc>
                <a:spcPct val="100000"/>
              </a:lnSpc>
              <a:spcBef>
                <a:spcPts val="1600"/>
              </a:spcBef>
              <a:spcAft>
                <a:spcPts val="0"/>
              </a:spcAft>
              <a:buClr>
                <a:schemeClr val="lt1"/>
              </a:buClr>
              <a:buSzPts val="4800"/>
              <a:buChar char="•"/>
              <a:defRPr>
                <a:solidFill>
                  <a:schemeClr val="lt1"/>
                </a:solidFill>
              </a:defRPr>
            </a:lvl3pPr>
            <a:lvl4pPr marL="1828800" lvl="3" indent="-533400" algn="ctr">
              <a:lnSpc>
                <a:spcPct val="100000"/>
              </a:lnSpc>
              <a:spcBef>
                <a:spcPts val="1600"/>
              </a:spcBef>
              <a:spcAft>
                <a:spcPts val="0"/>
              </a:spcAft>
              <a:buClr>
                <a:schemeClr val="lt1"/>
              </a:buClr>
              <a:buSzPts val="4800"/>
              <a:buChar char="–"/>
              <a:defRPr>
                <a:solidFill>
                  <a:schemeClr val="lt1"/>
                </a:solidFill>
              </a:defRPr>
            </a:lvl4pPr>
            <a:lvl5pPr marL="2286000" lvl="4" indent="-533400" algn="ctr">
              <a:lnSpc>
                <a:spcPct val="100000"/>
              </a:lnSpc>
              <a:spcBef>
                <a:spcPts val="1000"/>
              </a:spcBef>
              <a:spcAft>
                <a:spcPts val="0"/>
              </a:spcAft>
              <a:buClr>
                <a:schemeClr val="lt1"/>
              </a:buClr>
              <a:buSzPts val="4800"/>
              <a:buChar char="»"/>
              <a:defRPr>
                <a:solidFill>
                  <a:schemeClr val="lt1"/>
                </a:solidFill>
              </a:defRPr>
            </a:lvl5pPr>
            <a:lvl6pPr marL="2743200" lvl="5" indent="-533400" algn="ctr">
              <a:lnSpc>
                <a:spcPct val="100000"/>
              </a:lnSpc>
              <a:spcBef>
                <a:spcPts val="1000"/>
              </a:spcBef>
              <a:spcAft>
                <a:spcPts val="0"/>
              </a:spcAft>
              <a:buClr>
                <a:schemeClr val="lt1"/>
              </a:buClr>
              <a:buSzPts val="4800"/>
              <a:buChar char="•"/>
              <a:defRPr>
                <a:solidFill>
                  <a:schemeClr val="lt1"/>
                </a:solidFill>
              </a:defRPr>
            </a:lvl6pPr>
            <a:lvl7pPr marL="3200400" lvl="6" indent="-533400" algn="ctr">
              <a:lnSpc>
                <a:spcPct val="100000"/>
              </a:lnSpc>
              <a:spcBef>
                <a:spcPts val="1000"/>
              </a:spcBef>
              <a:spcAft>
                <a:spcPts val="0"/>
              </a:spcAft>
              <a:buClr>
                <a:schemeClr val="lt1"/>
              </a:buClr>
              <a:buSzPts val="4800"/>
              <a:buChar char="•"/>
              <a:defRPr>
                <a:solidFill>
                  <a:schemeClr val="lt1"/>
                </a:solidFill>
              </a:defRPr>
            </a:lvl7pPr>
            <a:lvl8pPr marL="3657600" lvl="7" indent="-533400" algn="ctr">
              <a:lnSpc>
                <a:spcPct val="100000"/>
              </a:lnSpc>
              <a:spcBef>
                <a:spcPts val="1000"/>
              </a:spcBef>
              <a:spcAft>
                <a:spcPts val="0"/>
              </a:spcAft>
              <a:buClr>
                <a:schemeClr val="lt1"/>
              </a:buClr>
              <a:buSzPts val="4800"/>
              <a:buChar char="•"/>
              <a:defRPr>
                <a:solidFill>
                  <a:schemeClr val="lt1"/>
                </a:solidFill>
              </a:defRPr>
            </a:lvl8pPr>
            <a:lvl9pPr marL="4114800" lvl="8" indent="-533400" algn="ctr">
              <a:lnSpc>
                <a:spcPct val="100000"/>
              </a:lnSpc>
              <a:spcBef>
                <a:spcPts val="1000"/>
              </a:spcBef>
              <a:spcAft>
                <a:spcPts val="0"/>
              </a:spcAft>
              <a:buClr>
                <a:schemeClr val="lt1"/>
              </a:buClr>
              <a:buSzPts val="4800"/>
              <a:buChar char="•"/>
              <a:defRPr>
                <a:solidFill>
                  <a:schemeClr val="lt1"/>
                </a:solidFill>
              </a:defRPr>
            </a:lvl9pPr>
          </a:lstStyle>
          <a:p>
            <a:endParaRPr/>
          </a:p>
        </p:txBody>
      </p:sp>
      <p:sp>
        <p:nvSpPr>
          <p:cNvPr id="657" name="Google Shape;657;g2eb6c06d9d6_2_586"/>
          <p:cNvSpPr txBox="1">
            <a:spLocks noGrp="1"/>
          </p:cNvSpPr>
          <p:nvPr>
            <p:ph type="body" idx="8"/>
          </p:nvPr>
        </p:nvSpPr>
        <p:spPr>
          <a:xfrm>
            <a:off x="18532555" y="7751933"/>
            <a:ext cx="4426400" cy="6344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lt1"/>
              </a:buClr>
              <a:buSzPts val="3700"/>
              <a:buNone/>
              <a:defRPr sz="3700" b="1" i="0">
                <a:solidFill>
                  <a:schemeClr val="lt1"/>
                </a:solidFill>
              </a:defRPr>
            </a:lvl1pPr>
            <a:lvl2pPr marL="914400" lvl="1" indent="-533400" algn="ctr">
              <a:lnSpc>
                <a:spcPct val="100000"/>
              </a:lnSpc>
              <a:spcBef>
                <a:spcPts val="1600"/>
              </a:spcBef>
              <a:spcAft>
                <a:spcPts val="0"/>
              </a:spcAft>
              <a:buClr>
                <a:schemeClr val="lt1"/>
              </a:buClr>
              <a:buSzPts val="4800"/>
              <a:buChar char="‒"/>
              <a:defRPr>
                <a:solidFill>
                  <a:schemeClr val="lt1"/>
                </a:solidFill>
              </a:defRPr>
            </a:lvl2pPr>
            <a:lvl3pPr marL="1371600" lvl="2" indent="-533400" algn="ctr">
              <a:lnSpc>
                <a:spcPct val="100000"/>
              </a:lnSpc>
              <a:spcBef>
                <a:spcPts val="1600"/>
              </a:spcBef>
              <a:spcAft>
                <a:spcPts val="0"/>
              </a:spcAft>
              <a:buClr>
                <a:schemeClr val="lt1"/>
              </a:buClr>
              <a:buSzPts val="4800"/>
              <a:buChar char="•"/>
              <a:defRPr>
                <a:solidFill>
                  <a:schemeClr val="lt1"/>
                </a:solidFill>
              </a:defRPr>
            </a:lvl3pPr>
            <a:lvl4pPr marL="1828800" lvl="3" indent="-533400" algn="ctr">
              <a:lnSpc>
                <a:spcPct val="100000"/>
              </a:lnSpc>
              <a:spcBef>
                <a:spcPts val="1600"/>
              </a:spcBef>
              <a:spcAft>
                <a:spcPts val="0"/>
              </a:spcAft>
              <a:buClr>
                <a:schemeClr val="lt1"/>
              </a:buClr>
              <a:buSzPts val="4800"/>
              <a:buChar char="–"/>
              <a:defRPr>
                <a:solidFill>
                  <a:schemeClr val="lt1"/>
                </a:solidFill>
              </a:defRPr>
            </a:lvl4pPr>
            <a:lvl5pPr marL="2286000" lvl="4" indent="-533400" algn="ctr">
              <a:lnSpc>
                <a:spcPct val="100000"/>
              </a:lnSpc>
              <a:spcBef>
                <a:spcPts val="1000"/>
              </a:spcBef>
              <a:spcAft>
                <a:spcPts val="0"/>
              </a:spcAft>
              <a:buClr>
                <a:schemeClr val="lt1"/>
              </a:buClr>
              <a:buSzPts val="4800"/>
              <a:buChar char="»"/>
              <a:defRPr>
                <a:solidFill>
                  <a:schemeClr val="lt1"/>
                </a:solidFill>
              </a:defRPr>
            </a:lvl5pPr>
            <a:lvl6pPr marL="2743200" lvl="5" indent="-533400" algn="ctr">
              <a:lnSpc>
                <a:spcPct val="100000"/>
              </a:lnSpc>
              <a:spcBef>
                <a:spcPts val="1000"/>
              </a:spcBef>
              <a:spcAft>
                <a:spcPts val="0"/>
              </a:spcAft>
              <a:buClr>
                <a:schemeClr val="lt1"/>
              </a:buClr>
              <a:buSzPts val="4800"/>
              <a:buChar char="•"/>
              <a:defRPr>
                <a:solidFill>
                  <a:schemeClr val="lt1"/>
                </a:solidFill>
              </a:defRPr>
            </a:lvl6pPr>
            <a:lvl7pPr marL="3200400" lvl="6" indent="-533400" algn="ctr">
              <a:lnSpc>
                <a:spcPct val="100000"/>
              </a:lnSpc>
              <a:spcBef>
                <a:spcPts val="1000"/>
              </a:spcBef>
              <a:spcAft>
                <a:spcPts val="0"/>
              </a:spcAft>
              <a:buClr>
                <a:schemeClr val="lt1"/>
              </a:buClr>
              <a:buSzPts val="4800"/>
              <a:buChar char="•"/>
              <a:defRPr>
                <a:solidFill>
                  <a:schemeClr val="lt1"/>
                </a:solidFill>
              </a:defRPr>
            </a:lvl7pPr>
            <a:lvl8pPr marL="3657600" lvl="7" indent="-533400" algn="ctr">
              <a:lnSpc>
                <a:spcPct val="100000"/>
              </a:lnSpc>
              <a:spcBef>
                <a:spcPts val="1000"/>
              </a:spcBef>
              <a:spcAft>
                <a:spcPts val="0"/>
              </a:spcAft>
              <a:buClr>
                <a:schemeClr val="lt1"/>
              </a:buClr>
              <a:buSzPts val="4800"/>
              <a:buChar char="•"/>
              <a:defRPr>
                <a:solidFill>
                  <a:schemeClr val="lt1"/>
                </a:solidFill>
              </a:defRPr>
            </a:lvl8pPr>
            <a:lvl9pPr marL="4114800" lvl="8" indent="-533400" algn="ctr">
              <a:lnSpc>
                <a:spcPct val="100000"/>
              </a:lnSpc>
              <a:spcBef>
                <a:spcPts val="1000"/>
              </a:spcBef>
              <a:spcAft>
                <a:spcPts val="0"/>
              </a:spcAft>
              <a:buClr>
                <a:schemeClr val="lt1"/>
              </a:buClr>
              <a:buSzPts val="4800"/>
              <a:buChar char="•"/>
              <a:defRPr>
                <a:solidFill>
                  <a:schemeClr val="lt1"/>
                </a:solidFill>
              </a:defRPr>
            </a:lvl9pPr>
          </a:lstStyle>
          <a:p>
            <a:endParaRPr/>
          </a:p>
        </p:txBody>
      </p:sp>
      <p:sp>
        <p:nvSpPr>
          <p:cNvPr id="658" name="Google Shape;658;g2eb6c06d9d6_2_586"/>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659" name="Google Shape;659;g2eb6c06d9d6_2_586"/>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660" name="Google Shape;660;g2eb6c06d9d6_2_586"/>
          <p:cNvPicPr preferRelativeResize="0"/>
          <p:nvPr/>
        </p:nvPicPr>
        <p:blipFill rotWithShape="1">
          <a:blip r:embed="rId3">
            <a:alphaModFix/>
          </a:blip>
          <a:srcRect/>
          <a:stretch/>
        </p:blipFill>
        <p:spPr>
          <a:xfrm>
            <a:off x="498532" y="12902729"/>
            <a:ext cx="380529" cy="262662"/>
          </a:xfrm>
          <a:prstGeom prst="rect">
            <a:avLst/>
          </a:prstGeom>
          <a:noFill/>
          <a:ln>
            <a:noFill/>
          </a:ln>
        </p:spPr>
      </p:pic>
      <p:sp>
        <p:nvSpPr>
          <p:cNvPr id="2" name="Google Shape;44;g2eb6c06d9d6_2_0">
            <a:extLst>
              <a:ext uri="{FF2B5EF4-FFF2-40B4-BE49-F238E27FC236}">
                <a16:creationId xmlns:a16="http://schemas.microsoft.com/office/drawing/2014/main" id="{99FC61C4-E127-AF9F-1F71-12CFC5E37189}"/>
              </a:ext>
            </a:extLst>
          </p:cNvPr>
          <p:cNvSpPr txBox="1">
            <a:spLocks/>
          </p:cNvSpPr>
          <p:nvPr userDrawn="1"/>
        </p:nvSpPr>
        <p:spPr>
          <a:xfrm>
            <a:off x="8814800" y="12601067"/>
            <a:ext cx="6754400" cy="771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algn="ctr"/>
            <a:r>
              <a:rPr lang="en-US">
                <a:solidFill>
                  <a:schemeClr val="bg1"/>
                </a:solidFill>
              </a:rPr>
              <a:t>Internal Use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our Subject Comparison">
  <p:cSld name="Layout-15B_1_1">
    <p:bg>
      <p:bgPr>
        <a:solidFill>
          <a:schemeClr val="lt1"/>
        </a:solidFill>
        <a:effectLst/>
      </p:bgPr>
    </p:bg>
    <p:spTree>
      <p:nvGrpSpPr>
        <p:cNvPr id="1" name="Shape 661"/>
        <p:cNvGrpSpPr/>
        <p:nvPr/>
      </p:nvGrpSpPr>
      <p:grpSpPr>
        <a:xfrm>
          <a:off x="0" y="0"/>
          <a:ext cx="0" cy="0"/>
          <a:chOff x="0" y="0"/>
          <a:chExt cx="0" cy="0"/>
        </a:xfrm>
      </p:grpSpPr>
      <p:sp>
        <p:nvSpPr>
          <p:cNvPr id="662" name="Google Shape;662;g2eb6c06d9d6_2_608"/>
          <p:cNvSpPr/>
          <p:nvPr/>
        </p:nvSpPr>
        <p:spPr>
          <a:xfrm>
            <a:off x="1076400" y="3320931"/>
            <a:ext cx="5034400" cy="8216000"/>
          </a:xfrm>
          <a:prstGeom prst="rect">
            <a:avLst/>
          </a:prstGeom>
          <a:solidFill>
            <a:srgbClr val="F2F2F2"/>
          </a:solidFill>
          <a:ln>
            <a:noFill/>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Montserrat"/>
              <a:ea typeface="Montserrat"/>
              <a:cs typeface="Montserrat"/>
              <a:sym typeface="Montserrat"/>
            </a:endParaRPr>
          </a:p>
        </p:txBody>
      </p:sp>
      <p:sp>
        <p:nvSpPr>
          <p:cNvPr id="663" name="Google Shape;663;g2eb6c06d9d6_2_608"/>
          <p:cNvSpPr/>
          <p:nvPr/>
        </p:nvSpPr>
        <p:spPr>
          <a:xfrm>
            <a:off x="6776349" y="3320928"/>
            <a:ext cx="5155200" cy="8216000"/>
          </a:xfrm>
          <a:prstGeom prst="rect">
            <a:avLst/>
          </a:prstGeom>
          <a:solidFill>
            <a:srgbClr val="F2F2F2"/>
          </a:solidFill>
          <a:ln>
            <a:noFill/>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Montserrat"/>
              <a:ea typeface="Montserrat"/>
              <a:cs typeface="Montserrat"/>
              <a:sym typeface="Montserrat"/>
            </a:endParaRPr>
          </a:p>
        </p:txBody>
      </p:sp>
      <p:sp>
        <p:nvSpPr>
          <p:cNvPr id="664" name="Google Shape;664;g2eb6c06d9d6_2_608"/>
          <p:cNvSpPr/>
          <p:nvPr/>
        </p:nvSpPr>
        <p:spPr>
          <a:xfrm>
            <a:off x="12562752" y="3320931"/>
            <a:ext cx="5034400" cy="8216000"/>
          </a:xfrm>
          <a:prstGeom prst="rect">
            <a:avLst/>
          </a:prstGeom>
          <a:solidFill>
            <a:srgbClr val="F2F2F2"/>
          </a:solidFill>
          <a:ln>
            <a:noFill/>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Montserrat"/>
              <a:ea typeface="Montserrat"/>
              <a:cs typeface="Montserrat"/>
              <a:sym typeface="Montserrat"/>
            </a:endParaRPr>
          </a:p>
        </p:txBody>
      </p:sp>
      <p:pic>
        <p:nvPicPr>
          <p:cNvPr id="665" name="Google Shape;665;g2eb6c06d9d6_2_608"/>
          <p:cNvPicPr preferRelativeResize="0"/>
          <p:nvPr/>
        </p:nvPicPr>
        <p:blipFill rotWithShape="1">
          <a:blip r:embed="rId2">
            <a:alphaModFix/>
          </a:blip>
          <a:srcRect b="48667"/>
          <a:stretch/>
        </p:blipFill>
        <p:spPr>
          <a:xfrm>
            <a:off x="2354205" y="10264563"/>
            <a:ext cx="2478725" cy="1272357"/>
          </a:xfrm>
          <a:prstGeom prst="rect">
            <a:avLst/>
          </a:prstGeom>
          <a:noFill/>
          <a:ln>
            <a:noFill/>
          </a:ln>
        </p:spPr>
      </p:pic>
      <p:pic>
        <p:nvPicPr>
          <p:cNvPr id="666" name="Google Shape;666;g2eb6c06d9d6_2_608"/>
          <p:cNvPicPr preferRelativeResize="0"/>
          <p:nvPr/>
        </p:nvPicPr>
        <p:blipFill rotWithShape="1">
          <a:blip r:embed="rId2">
            <a:alphaModFix/>
          </a:blip>
          <a:srcRect b="48667"/>
          <a:stretch/>
        </p:blipFill>
        <p:spPr>
          <a:xfrm>
            <a:off x="8114499" y="10264563"/>
            <a:ext cx="2478725" cy="1272357"/>
          </a:xfrm>
          <a:prstGeom prst="rect">
            <a:avLst/>
          </a:prstGeom>
          <a:noFill/>
          <a:ln>
            <a:noFill/>
          </a:ln>
        </p:spPr>
      </p:pic>
      <p:pic>
        <p:nvPicPr>
          <p:cNvPr id="667" name="Google Shape;667;g2eb6c06d9d6_2_608"/>
          <p:cNvPicPr preferRelativeResize="0"/>
          <p:nvPr/>
        </p:nvPicPr>
        <p:blipFill rotWithShape="1">
          <a:blip r:embed="rId2">
            <a:alphaModFix/>
          </a:blip>
          <a:srcRect b="48667"/>
          <a:stretch/>
        </p:blipFill>
        <p:spPr>
          <a:xfrm>
            <a:off x="13840555" y="10264563"/>
            <a:ext cx="2478725" cy="1272357"/>
          </a:xfrm>
          <a:prstGeom prst="rect">
            <a:avLst/>
          </a:prstGeom>
          <a:noFill/>
          <a:ln>
            <a:noFill/>
          </a:ln>
        </p:spPr>
      </p:pic>
      <p:sp>
        <p:nvSpPr>
          <p:cNvPr id="668" name="Google Shape;668;g2eb6c06d9d6_2_608"/>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2"/>
              </a:buClr>
              <a:buSzPts val="7500"/>
              <a:buNone/>
              <a:defRPr>
                <a:solidFill>
                  <a:schemeClr val="dk2"/>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669" name="Google Shape;669;g2eb6c06d9d6_2_608"/>
          <p:cNvSpPr txBox="1">
            <a:spLocks noGrp="1"/>
          </p:cNvSpPr>
          <p:nvPr>
            <p:ph type="ftr" idx="11"/>
          </p:nvPr>
        </p:nvSpPr>
        <p:spPr>
          <a:xfrm>
            <a:off x="1076403" y="12601064"/>
            <a:ext cx="7466400" cy="853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670" name="Google Shape;670;g2eb6c06d9d6_2_608"/>
          <p:cNvSpPr txBox="1">
            <a:spLocks noGrp="1"/>
          </p:cNvSpPr>
          <p:nvPr>
            <p:ph type="body" idx="1"/>
          </p:nvPr>
        </p:nvSpPr>
        <p:spPr>
          <a:xfrm>
            <a:off x="1380493" y="8545392"/>
            <a:ext cx="4426400" cy="13592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200"/>
              <a:buNone/>
              <a:defRPr sz="320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71" name="Google Shape;671;g2eb6c06d9d6_2_608"/>
          <p:cNvSpPr txBox="1">
            <a:spLocks noGrp="1"/>
          </p:cNvSpPr>
          <p:nvPr>
            <p:ph type="body" idx="2"/>
          </p:nvPr>
        </p:nvSpPr>
        <p:spPr>
          <a:xfrm>
            <a:off x="1380493" y="7715608"/>
            <a:ext cx="4426400" cy="6344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700"/>
              <a:buNone/>
              <a:defRPr sz="3700" b="1" i="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72" name="Google Shape;672;g2eb6c06d9d6_2_608"/>
          <p:cNvSpPr txBox="1">
            <a:spLocks noGrp="1"/>
          </p:cNvSpPr>
          <p:nvPr>
            <p:ph type="body" idx="3"/>
          </p:nvPr>
        </p:nvSpPr>
        <p:spPr>
          <a:xfrm>
            <a:off x="7140784" y="8545392"/>
            <a:ext cx="4426400" cy="13592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200"/>
              <a:buNone/>
              <a:defRPr sz="320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73" name="Google Shape;673;g2eb6c06d9d6_2_608"/>
          <p:cNvSpPr txBox="1">
            <a:spLocks noGrp="1"/>
          </p:cNvSpPr>
          <p:nvPr>
            <p:ph type="body" idx="4"/>
          </p:nvPr>
        </p:nvSpPr>
        <p:spPr>
          <a:xfrm>
            <a:off x="7140784" y="7715608"/>
            <a:ext cx="4426400" cy="6344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700"/>
              <a:buNone/>
              <a:defRPr sz="3700" b="1" i="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74" name="Google Shape;674;g2eb6c06d9d6_2_608"/>
          <p:cNvSpPr txBox="1">
            <a:spLocks noGrp="1"/>
          </p:cNvSpPr>
          <p:nvPr>
            <p:ph type="body" idx="5"/>
          </p:nvPr>
        </p:nvSpPr>
        <p:spPr>
          <a:xfrm>
            <a:off x="12866843" y="8545392"/>
            <a:ext cx="4426400" cy="13592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200"/>
              <a:buNone/>
              <a:defRPr sz="320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75" name="Google Shape;675;g2eb6c06d9d6_2_608"/>
          <p:cNvSpPr txBox="1">
            <a:spLocks noGrp="1"/>
          </p:cNvSpPr>
          <p:nvPr>
            <p:ph type="body" idx="6"/>
          </p:nvPr>
        </p:nvSpPr>
        <p:spPr>
          <a:xfrm>
            <a:off x="12866843" y="7715608"/>
            <a:ext cx="4426400" cy="6344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700"/>
              <a:buNone/>
              <a:defRPr sz="3700" b="1" i="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76" name="Google Shape;676;g2eb6c06d9d6_2_608"/>
          <p:cNvSpPr/>
          <p:nvPr/>
        </p:nvSpPr>
        <p:spPr>
          <a:xfrm>
            <a:off x="18228467" y="3320931"/>
            <a:ext cx="5034400" cy="8216000"/>
          </a:xfrm>
          <a:prstGeom prst="rect">
            <a:avLst/>
          </a:prstGeom>
          <a:solidFill>
            <a:srgbClr val="F2F2F2"/>
          </a:solidFill>
          <a:ln>
            <a:noFill/>
          </a:ln>
        </p:spPr>
        <p:txBody>
          <a:bodyPr spcFirstLastPara="1" wrap="square" lIns="0" tIns="0" rIns="0" bIns="0" anchor="t"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Montserrat"/>
              <a:ea typeface="Montserrat"/>
              <a:cs typeface="Montserrat"/>
              <a:sym typeface="Montserrat"/>
            </a:endParaRPr>
          </a:p>
        </p:txBody>
      </p:sp>
      <p:pic>
        <p:nvPicPr>
          <p:cNvPr id="677" name="Google Shape;677;g2eb6c06d9d6_2_608"/>
          <p:cNvPicPr preferRelativeResize="0"/>
          <p:nvPr/>
        </p:nvPicPr>
        <p:blipFill rotWithShape="1">
          <a:blip r:embed="rId2">
            <a:alphaModFix/>
          </a:blip>
          <a:srcRect b="48667"/>
          <a:stretch/>
        </p:blipFill>
        <p:spPr>
          <a:xfrm>
            <a:off x="19506267" y="10264563"/>
            <a:ext cx="2478725" cy="1272357"/>
          </a:xfrm>
          <a:prstGeom prst="rect">
            <a:avLst/>
          </a:prstGeom>
          <a:noFill/>
          <a:ln>
            <a:noFill/>
          </a:ln>
        </p:spPr>
      </p:pic>
      <p:sp>
        <p:nvSpPr>
          <p:cNvPr id="678" name="Google Shape;678;g2eb6c06d9d6_2_608"/>
          <p:cNvSpPr txBox="1">
            <a:spLocks noGrp="1"/>
          </p:cNvSpPr>
          <p:nvPr>
            <p:ph type="body" idx="7"/>
          </p:nvPr>
        </p:nvSpPr>
        <p:spPr>
          <a:xfrm>
            <a:off x="18532555" y="8545392"/>
            <a:ext cx="4426400" cy="13592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200"/>
              <a:buNone/>
              <a:defRPr sz="320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79" name="Google Shape;679;g2eb6c06d9d6_2_608"/>
          <p:cNvSpPr txBox="1">
            <a:spLocks noGrp="1"/>
          </p:cNvSpPr>
          <p:nvPr>
            <p:ph type="body" idx="8"/>
          </p:nvPr>
        </p:nvSpPr>
        <p:spPr>
          <a:xfrm>
            <a:off x="18532555" y="7715608"/>
            <a:ext cx="4426400" cy="6344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1600"/>
              </a:spcBef>
              <a:spcAft>
                <a:spcPts val="0"/>
              </a:spcAft>
              <a:buClr>
                <a:schemeClr val="dk1"/>
              </a:buClr>
              <a:buSzPts val="3700"/>
              <a:buNone/>
              <a:defRPr sz="3700" b="1" i="0"/>
            </a:lvl1pPr>
            <a:lvl2pPr marL="914400" lvl="1" indent="-533400" algn="ctr">
              <a:lnSpc>
                <a:spcPct val="100000"/>
              </a:lnSpc>
              <a:spcBef>
                <a:spcPts val="1600"/>
              </a:spcBef>
              <a:spcAft>
                <a:spcPts val="0"/>
              </a:spcAft>
              <a:buClr>
                <a:schemeClr val="dk1"/>
              </a:buClr>
              <a:buSzPts val="4800"/>
              <a:buChar char="‒"/>
              <a:defRPr/>
            </a:lvl2pPr>
            <a:lvl3pPr marL="1371600" lvl="2" indent="-533400" algn="ctr">
              <a:lnSpc>
                <a:spcPct val="100000"/>
              </a:lnSpc>
              <a:spcBef>
                <a:spcPts val="1600"/>
              </a:spcBef>
              <a:spcAft>
                <a:spcPts val="0"/>
              </a:spcAft>
              <a:buClr>
                <a:schemeClr val="dk1"/>
              </a:buClr>
              <a:buSzPts val="4800"/>
              <a:buChar char="•"/>
              <a:defRPr/>
            </a:lvl3pPr>
            <a:lvl4pPr marL="1828800" lvl="3" indent="-533400" algn="ctr">
              <a:lnSpc>
                <a:spcPct val="100000"/>
              </a:lnSpc>
              <a:spcBef>
                <a:spcPts val="1600"/>
              </a:spcBef>
              <a:spcAft>
                <a:spcPts val="0"/>
              </a:spcAft>
              <a:buClr>
                <a:schemeClr val="dk1"/>
              </a:buClr>
              <a:buSzPts val="4800"/>
              <a:buChar char="–"/>
              <a:defRPr>
                <a:solidFill>
                  <a:schemeClr val="dk1"/>
                </a:solidFill>
              </a:defRPr>
            </a:lvl4pPr>
            <a:lvl5pPr marL="2286000" lvl="4" indent="-533400" algn="ctr">
              <a:lnSpc>
                <a:spcPct val="100000"/>
              </a:lnSpc>
              <a:spcBef>
                <a:spcPts val="1000"/>
              </a:spcBef>
              <a:spcAft>
                <a:spcPts val="0"/>
              </a:spcAft>
              <a:buClr>
                <a:schemeClr val="dk1"/>
              </a:buClr>
              <a:buSzPts val="4800"/>
              <a:buChar char="»"/>
              <a:defRPr>
                <a:solidFill>
                  <a:schemeClr val="dk1"/>
                </a:solidFill>
              </a:defRPr>
            </a:lvl5pPr>
            <a:lvl6pPr marL="2743200" lvl="5" indent="-533400" algn="ctr">
              <a:lnSpc>
                <a:spcPct val="100000"/>
              </a:lnSpc>
              <a:spcBef>
                <a:spcPts val="1000"/>
              </a:spcBef>
              <a:spcAft>
                <a:spcPts val="0"/>
              </a:spcAft>
              <a:buSzPts val="4800"/>
              <a:buChar char="•"/>
              <a:defRPr/>
            </a:lvl6pPr>
            <a:lvl7pPr marL="3200400" lvl="6" indent="-533400" algn="ctr">
              <a:lnSpc>
                <a:spcPct val="100000"/>
              </a:lnSpc>
              <a:spcBef>
                <a:spcPts val="1000"/>
              </a:spcBef>
              <a:spcAft>
                <a:spcPts val="0"/>
              </a:spcAft>
              <a:buSzPts val="4800"/>
              <a:buChar char="•"/>
              <a:defRPr/>
            </a:lvl7pPr>
            <a:lvl8pPr marL="3657600" lvl="7" indent="-533400" algn="ctr">
              <a:lnSpc>
                <a:spcPct val="100000"/>
              </a:lnSpc>
              <a:spcBef>
                <a:spcPts val="1000"/>
              </a:spcBef>
              <a:spcAft>
                <a:spcPts val="0"/>
              </a:spcAft>
              <a:buSzPts val="4800"/>
              <a:buChar char="•"/>
              <a:defRPr/>
            </a:lvl8pPr>
            <a:lvl9pPr marL="4114800" lvl="8" indent="-533400" algn="ctr">
              <a:lnSpc>
                <a:spcPct val="100000"/>
              </a:lnSpc>
              <a:spcBef>
                <a:spcPts val="1000"/>
              </a:spcBef>
              <a:spcAft>
                <a:spcPts val="0"/>
              </a:spcAft>
              <a:buSzPts val="4800"/>
              <a:buChar char="•"/>
              <a:defRPr/>
            </a:lvl9pPr>
          </a:lstStyle>
          <a:p>
            <a:endParaRPr/>
          </a:p>
        </p:txBody>
      </p:sp>
      <p:sp>
        <p:nvSpPr>
          <p:cNvPr id="680" name="Google Shape;680;g2eb6c06d9d6_2_608"/>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681" name="Google Shape;681;g2eb6c06d9d6_2_608"/>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s, White">
  <p:cSld name="Quotes-3">
    <p:bg>
      <p:bgPr>
        <a:solidFill>
          <a:schemeClr val="lt1"/>
        </a:solidFill>
        <a:effectLst/>
      </p:bgPr>
    </p:bg>
    <p:spTree>
      <p:nvGrpSpPr>
        <p:cNvPr id="1" name="Shape 682"/>
        <p:cNvGrpSpPr/>
        <p:nvPr/>
      </p:nvGrpSpPr>
      <p:grpSpPr>
        <a:xfrm>
          <a:off x="0" y="0"/>
          <a:ext cx="0" cy="0"/>
          <a:chOff x="0" y="0"/>
          <a:chExt cx="0" cy="0"/>
        </a:xfrm>
      </p:grpSpPr>
      <p:sp>
        <p:nvSpPr>
          <p:cNvPr id="683" name="Google Shape;683;g2eb6c06d9d6_2_641"/>
          <p:cNvSpPr txBox="1">
            <a:spLocks noGrp="1"/>
          </p:cNvSpPr>
          <p:nvPr>
            <p:ph type="body" idx="1"/>
          </p:nvPr>
        </p:nvSpPr>
        <p:spPr>
          <a:xfrm>
            <a:off x="1076400" y="3320933"/>
            <a:ext cx="22186400" cy="4351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6400"/>
              <a:buNone/>
              <a:defRPr sz="6400">
                <a:solidFill>
                  <a:schemeClr val="dk1"/>
                </a:solidFill>
              </a:defRPr>
            </a:lvl1pPr>
            <a:lvl2pPr marL="914400" lvl="1" indent="-228600" algn="l">
              <a:lnSpc>
                <a:spcPct val="100000"/>
              </a:lnSpc>
              <a:spcBef>
                <a:spcPts val="1600"/>
              </a:spcBef>
              <a:spcAft>
                <a:spcPts val="0"/>
              </a:spcAft>
              <a:buSzPts val="4800"/>
              <a:buNone/>
              <a:defRPr>
                <a:solidFill>
                  <a:schemeClr val="lt1"/>
                </a:solidFill>
              </a:defRPr>
            </a:lvl2pPr>
            <a:lvl3pPr marL="1371600" lvl="2" indent="-228600" algn="l">
              <a:lnSpc>
                <a:spcPct val="100000"/>
              </a:lnSpc>
              <a:spcBef>
                <a:spcPts val="1600"/>
              </a:spcBef>
              <a:spcAft>
                <a:spcPts val="0"/>
              </a:spcAft>
              <a:buSzPts val="4800"/>
              <a:buNone/>
              <a:defRPr>
                <a:solidFill>
                  <a:schemeClr val="lt1"/>
                </a:solidFill>
              </a:defRPr>
            </a:lvl3pPr>
            <a:lvl4pPr marL="1828800" lvl="3" indent="-228600" algn="l">
              <a:lnSpc>
                <a:spcPct val="100000"/>
              </a:lnSpc>
              <a:spcBef>
                <a:spcPts val="1600"/>
              </a:spcBef>
              <a:spcAft>
                <a:spcPts val="0"/>
              </a:spcAft>
              <a:buSzPts val="3600"/>
              <a:buNone/>
              <a:defRPr>
                <a:solidFill>
                  <a:schemeClr val="lt1"/>
                </a:solidFill>
              </a:defRPr>
            </a:lvl4pPr>
            <a:lvl5pPr marL="2286000" lvl="4" indent="-228600" algn="l">
              <a:lnSpc>
                <a:spcPct val="100000"/>
              </a:lnSpc>
              <a:spcBef>
                <a:spcPts val="700"/>
              </a:spcBef>
              <a:spcAft>
                <a:spcPts val="0"/>
              </a:spcAft>
              <a:buSzPts val="3600"/>
              <a:buNone/>
              <a:defRPr>
                <a:solidFill>
                  <a:schemeClr val="lt1"/>
                </a:solidFill>
              </a:defRPr>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684" name="Google Shape;684;g2eb6c06d9d6_2_641"/>
          <p:cNvSpPr txBox="1">
            <a:spLocks noGrp="1"/>
          </p:cNvSpPr>
          <p:nvPr>
            <p:ph type="body" idx="2"/>
          </p:nvPr>
        </p:nvSpPr>
        <p:spPr>
          <a:xfrm>
            <a:off x="1076400" y="8337933"/>
            <a:ext cx="14560800" cy="1231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200"/>
              <a:buFont typeface="Arial"/>
              <a:buNone/>
              <a:defRPr sz="3200">
                <a:solidFill>
                  <a:schemeClr val="dk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grpSp>
        <p:nvGrpSpPr>
          <p:cNvPr id="685" name="Google Shape;685;g2eb6c06d9d6_2_641"/>
          <p:cNvGrpSpPr/>
          <p:nvPr/>
        </p:nvGrpSpPr>
        <p:grpSpPr>
          <a:xfrm>
            <a:off x="1076381" y="7980864"/>
            <a:ext cx="1843664" cy="48768"/>
            <a:chOff x="3842851" y="2453321"/>
            <a:chExt cx="691374" cy="18288"/>
          </a:xfrm>
        </p:grpSpPr>
        <p:sp>
          <p:nvSpPr>
            <p:cNvPr id="686" name="Google Shape;686;g2eb6c06d9d6_2_641"/>
            <p:cNvSpPr/>
            <p:nvPr/>
          </p:nvSpPr>
          <p:spPr>
            <a:xfrm rot="-5400000">
              <a:off x="3948936"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687" name="Google Shape;687;g2eb6c06d9d6_2_641"/>
            <p:cNvSpPr/>
            <p:nvPr/>
          </p:nvSpPr>
          <p:spPr>
            <a:xfrm rot="-5400000">
              <a:off x="4179394"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688" name="Google Shape;688;g2eb6c06d9d6_2_641"/>
            <p:cNvSpPr/>
            <p:nvPr/>
          </p:nvSpPr>
          <p:spPr>
            <a:xfrm rot="-5400000">
              <a:off x="4409852"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sp>
        <p:nvSpPr>
          <p:cNvPr id="689" name="Google Shape;689;g2eb6c06d9d6_2_641"/>
          <p:cNvSpPr/>
          <p:nvPr/>
        </p:nvSpPr>
        <p:spPr>
          <a:xfrm>
            <a:off x="227699" y="1907557"/>
            <a:ext cx="1697472" cy="1296000"/>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101600" tIns="101600" rIns="101600" bIns="101600"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1"/>
              </a:solidFill>
              <a:latin typeface="Arial"/>
              <a:ea typeface="Arial"/>
              <a:cs typeface="Arial"/>
              <a:sym typeface="Arial"/>
            </a:endParaRPr>
          </a:p>
        </p:txBody>
      </p:sp>
      <p:sp>
        <p:nvSpPr>
          <p:cNvPr id="690" name="Google Shape;690;g2eb6c06d9d6_2_641"/>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691" name="Google Shape;691;g2eb6c06d9d6_2_64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0" rIns="0" bIns="0" anchor="t"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692" name="Google Shape;692;g2eb6c06d9d6_2_641"/>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s+Headshot, Black">
  <p:cSld name="Quotes-2_1">
    <p:bg>
      <p:bgPr>
        <a:solidFill>
          <a:schemeClr val="dk1"/>
        </a:solidFill>
        <a:effectLst/>
      </p:bgPr>
    </p:bg>
    <p:spTree>
      <p:nvGrpSpPr>
        <p:cNvPr id="1" name="Shape 693"/>
        <p:cNvGrpSpPr/>
        <p:nvPr/>
      </p:nvGrpSpPr>
      <p:grpSpPr>
        <a:xfrm>
          <a:off x="0" y="0"/>
          <a:ext cx="0" cy="0"/>
          <a:chOff x="0" y="0"/>
          <a:chExt cx="0" cy="0"/>
        </a:xfrm>
      </p:grpSpPr>
      <p:sp>
        <p:nvSpPr>
          <p:cNvPr id="694" name="Google Shape;694;g2eb6c06d9d6_2_652"/>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695" name="Google Shape;695;g2eb6c06d9d6_2_652"/>
          <p:cNvSpPr txBox="1">
            <a:spLocks noGrp="1"/>
          </p:cNvSpPr>
          <p:nvPr>
            <p:ph type="body" idx="1"/>
          </p:nvPr>
        </p:nvSpPr>
        <p:spPr>
          <a:xfrm>
            <a:off x="1076400" y="3320933"/>
            <a:ext cx="10624800" cy="4351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6400"/>
              <a:buNone/>
              <a:defRPr sz="6400">
                <a:solidFill>
                  <a:schemeClr val="lt1"/>
                </a:solidFill>
              </a:defRPr>
            </a:lvl1pPr>
            <a:lvl2pPr marL="914400" lvl="1" indent="-228600" algn="l">
              <a:lnSpc>
                <a:spcPct val="100000"/>
              </a:lnSpc>
              <a:spcBef>
                <a:spcPts val="1600"/>
              </a:spcBef>
              <a:spcAft>
                <a:spcPts val="0"/>
              </a:spcAft>
              <a:buClr>
                <a:schemeClr val="lt1"/>
              </a:buClr>
              <a:buSzPts val="4800"/>
              <a:buNone/>
              <a:defRPr>
                <a:solidFill>
                  <a:schemeClr val="lt1"/>
                </a:solidFill>
              </a:defRPr>
            </a:lvl2pPr>
            <a:lvl3pPr marL="1371600" lvl="2" indent="-228600" algn="l">
              <a:lnSpc>
                <a:spcPct val="100000"/>
              </a:lnSpc>
              <a:spcBef>
                <a:spcPts val="1600"/>
              </a:spcBef>
              <a:spcAft>
                <a:spcPts val="0"/>
              </a:spcAft>
              <a:buClr>
                <a:schemeClr val="lt1"/>
              </a:buClr>
              <a:buSzPts val="4800"/>
              <a:buNone/>
              <a:defRPr>
                <a:solidFill>
                  <a:schemeClr val="lt1"/>
                </a:solidFill>
              </a:defRPr>
            </a:lvl3pPr>
            <a:lvl4pPr marL="1828800" lvl="3" indent="-228600" algn="l">
              <a:lnSpc>
                <a:spcPct val="100000"/>
              </a:lnSpc>
              <a:spcBef>
                <a:spcPts val="1600"/>
              </a:spcBef>
              <a:spcAft>
                <a:spcPts val="0"/>
              </a:spcAft>
              <a:buClr>
                <a:schemeClr val="lt1"/>
              </a:buClr>
              <a:buSzPts val="3600"/>
              <a:buNone/>
              <a:defRPr>
                <a:solidFill>
                  <a:schemeClr val="lt1"/>
                </a:solidFill>
              </a:defRPr>
            </a:lvl4pPr>
            <a:lvl5pPr marL="2286000" lvl="4" indent="-228600" algn="l">
              <a:lnSpc>
                <a:spcPct val="100000"/>
              </a:lnSpc>
              <a:spcBef>
                <a:spcPts val="700"/>
              </a:spcBef>
              <a:spcAft>
                <a:spcPts val="0"/>
              </a:spcAft>
              <a:buClr>
                <a:schemeClr val="lt1"/>
              </a:buClr>
              <a:buSzPts val="3600"/>
              <a:buNone/>
              <a:defRPr>
                <a:solidFill>
                  <a:schemeClr val="lt1"/>
                </a:solidFill>
              </a:defRPr>
            </a:lvl5pPr>
            <a:lvl6pPr marL="2743200" lvl="5" indent="-533400" algn="l">
              <a:lnSpc>
                <a:spcPct val="100000"/>
              </a:lnSpc>
              <a:spcBef>
                <a:spcPts val="1000"/>
              </a:spcBef>
              <a:spcAft>
                <a:spcPts val="0"/>
              </a:spcAft>
              <a:buClr>
                <a:schemeClr val="lt1"/>
              </a:buClr>
              <a:buSzPts val="4800"/>
              <a:buChar char="•"/>
              <a:defRPr>
                <a:solidFill>
                  <a:schemeClr val="lt1"/>
                </a:solidFill>
              </a:defRPr>
            </a:lvl6pPr>
            <a:lvl7pPr marL="3200400" lvl="6" indent="-533400" algn="l">
              <a:lnSpc>
                <a:spcPct val="100000"/>
              </a:lnSpc>
              <a:spcBef>
                <a:spcPts val="1000"/>
              </a:spcBef>
              <a:spcAft>
                <a:spcPts val="0"/>
              </a:spcAft>
              <a:buClr>
                <a:schemeClr val="lt1"/>
              </a:buClr>
              <a:buSzPts val="4800"/>
              <a:buChar char="•"/>
              <a:defRPr>
                <a:solidFill>
                  <a:schemeClr val="lt1"/>
                </a:solidFill>
              </a:defRPr>
            </a:lvl7pPr>
            <a:lvl8pPr marL="3657600" lvl="7" indent="-533400" algn="l">
              <a:lnSpc>
                <a:spcPct val="100000"/>
              </a:lnSpc>
              <a:spcBef>
                <a:spcPts val="1000"/>
              </a:spcBef>
              <a:spcAft>
                <a:spcPts val="0"/>
              </a:spcAft>
              <a:buClr>
                <a:schemeClr val="lt1"/>
              </a:buClr>
              <a:buSzPts val="4800"/>
              <a:buChar char="•"/>
              <a:defRPr>
                <a:solidFill>
                  <a:schemeClr val="lt1"/>
                </a:solidFill>
              </a:defRPr>
            </a:lvl8pPr>
            <a:lvl9pPr marL="4114800" lvl="8" indent="-533400" algn="l">
              <a:lnSpc>
                <a:spcPct val="100000"/>
              </a:lnSpc>
              <a:spcBef>
                <a:spcPts val="1000"/>
              </a:spcBef>
              <a:spcAft>
                <a:spcPts val="0"/>
              </a:spcAft>
              <a:buClr>
                <a:schemeClr val="lt1"/>
              </a:buClr>
              <a:buSzPts val="4800"/>
              <a:buChar char="•"/>
              <a:defRPr>
                <a:solidFill>
                  <a:schemeClr val="lt1"/>
                </a:solidFill>
              </a:defRPr>
            </a:lvl9pPr>
          </a:lstStyle>
          <a:p>
            <a:endParaRPr/>
          </a:p>
        </p:txBody>
      </p:sp>
      <p:sp>
        <p:nvSpPr>
          <p:cNvPr id="696" name="Google Shape;696;g2eb6c06d9d6_2_652"/>
          <p:cNvSpPr txBox="1">
            <a:spLocks noGrp="1"/>
          </p:cNvSpPr>
          <p:nvPr>
            <p:ph type="body" idx="2"/>
          </p:nvPr>
        </p:nvSpPr>
        <p:spPr>
          <a:xfrm>
            <a:off x="1076400" y="8337933"/>
            <a:ext cx="10624800" cy="1231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3200"/>
              <a:buFont typeface="Arial"/>
              <a:buNone/>
              <a:defRPr sz="3200">
                <a:solidFill>
                  <a:schemeClr val="lt1"/>
                </a:solidFill>
              </a:defRPr>
            </a:lvl1pPr>
            <a:lvl2pPr marL="914400" lvl="1" indent="-228600" algn="l">
              <a:lnSpc>
                <a:spcPct val="100000"/>
              </a:lnSpc>
              <a:spcBef>
                <a:spcPts val="1600"/>
              </a:spcBef>
              <a:spcAft>
                <a:spcPts val="0"/>
              </a:spcAft>
              <a:buClr>
                <a:schemeClr val="lt1"/>
              </a:buClr>
              <a:buSzPts val="2900"/>
              <a:buFont typeface="Arial"/>
              <a:buNone/>
              <a:defRPr sz="2900">
                <a:solidFill>
                  <a:schemeClr val="lt1"/>
                </a:solidFill>
              </a:defRPr>
            </a:lvl2pPr>
            <a:lvl3pPr marL="1371600" lvl="2" indent="-228600" algn="l">
              <a:lnSpc>
                <a:spcPct val="100000"/>
              </a:lnSpc>
              <a:spcBef>
                <a:spcPts val="1600"/>
              </a:spcBef>
              <a:spcAft>
                <a:spcPts val="0"/>
              </a:spcAft>
              <a:buClr>
                <a:schemeClr val="lt1"/>
              </a:buClr>
              <a:buSzPts val="2900"/>
              <a:buFont typeface="Arial"/>
              <a:buNone/>
              <a:defRPr sz="2900">
                <a:solidFill>
                  <a:schemeClr val="lt1"/>
                </a:solidFill>
              </a:defRPr>
            </a:lvl3pPr>
            <a:lvl4pPr marL="1828800" lvl="3" indent="-228600" algn="l">
              <a:lnSpc>
                <a:spcPct val="100000"/>
              </a:lnSpc>
              <a:spcBef>
                <a:spcPts val="1600"/>
              </a:spcBef>
              <a:spcAft>
                <a:spcPts val="0"/>
              </a:spcAft>
              <a:buClr>
                <a:schemeClr val="lt1"/>
              </a:buClr>
              <a:buSzPts val="2900"/>
              <a:buFont typeface="Arial"/>
              <a:buNone/>
              <a:defRPr sz="2900">
                <a:solidFill>
                  <a:schemeClr val="lt1"/>
                </a:solidFill>
              </a:defRPr>
            </a:lvl4pPr>
            <a:lvl5pPr marL="2286000" lvl="4" indent="-228600" algn="l">
              <a:lnSpc>
                <a:spcPct val="100000"/>
              </a:lnSpc>
              <a:spcBef>
                <a:spcPts val="600"/>
              </a:spcBef>
              <a:spcAft>
                <a:spcPts val="0"/>
              </a:spcAft>
              <a:buClr>
                <a:schemeClr val="lt1"/>
              </a:buClr>
              <a:buSzPts val="2900"/>
              <a:buFont typeface="Arial"/>
              <a:buNone/>
              <a:defRPr sz="2900">
                <a:solidFill>
                  <a:schemeClr val="lt1"/>
                </a:solidFill>
              </a:defRPr>
            </a:lvl5pPr>
            <a:lvl6pPr marL="2743200" lvl="5" indent="-533400" algn="l">
              <a:lnSpc>
                <a:spcPct val="100000"/>
              </a:lnSpc>
              <a:spcBef>
                <a:spcPts val="1000"/>
              </a:spcBef>
              <a:spcAft>
                <a:spcPts val="0"/>
              </a:spcAft>
              <a:buClr>
                <a:schemeClr val="lt1"/>
              </a:buClr>
              <a:buSzPts val="4800"/>
              <a:buChar char="•"/>
              <a:defRPr>
                <a:solidFill>
                  <a:schemeClr val="lt1"/>
                </a:solidFill>
              </a:defRPr>
            </a:lvl6pPr>
            <a:lvl7pPr marL="3200400" lvl="6" indent="-533400" algn="l">
              <a:lnSpc>
                <a:spcPct val="100000"/>
              </a:lnSpc>
              <a:spcBef>
                <a:spcPts val="1000"/>
              </a:spcBef>
              <a:spcAft>
                <a:spcPts val="0"/>
              </a:spcAft>
              <a:buClr>
                <a:schemeClr val="lt1"/>
              </a:buClr>
              <a:buSzPts val="4800"/>
              <a:buChar char="•"/>
              <a:defRPr>
                <a:solidFill>
                  <a:schemeClr val="lt1"/>
                </a:solidFill>
              </a:defRPr>
            </a:lvl7pPr>
            <a:lvl8pPr marL="3657600" lvl="7" indent="-533400" algn="l">
              <a:lnSpc>
                <a:spcPct val="100000"/>
              </a:lnSpc>
              <a:spcBef>
                <a:spcPts val="1000"/>
              </a:spcBef>
              <a:spcAft>
                <a:spcPts val="0"/>
              </a:spcAft>
              <a:buClr>
                <a:schemeClr val="lt1"/>
              </a:buClr>
              <a:buSzPts val="4800"/>
              <a:buChar char="•"/>
              <a:defRPr>
                <a:solidFill>
                  <a:schemeClr val="lt1"/>
                </a:solidFill>
              </a:defRPr>
            </a:lvl8pPr>
            <a:lvl9pPr marL="4114800" lvl="8" indent="-533400" algn="l">
              <a:lnSpc>
                <a:spcPct val="100000"/>
              </a:lnSpc>
              <a:spcBef>
                <a:spcPts val="1000"/>
              </a:spcBef>
              <a:spcAft>
                <a:spcPts val="0"/>
              </a:spcAft>
              <a:buClr>
                <a:schemeClr val="lt1"/>
              </a:buClr>
              <a:buSzPts val="4800"/>
              <a:buChar char="•"/>
              <a:defRPr>
                <a:solidFill>
                  <a:schemeClr val="lt1"/>
                </a:solidFill>
              </a:defRPr>
            </a:lvl9pPr>
          </a:lstStyle>
          <a:p>
            <a:endParaRPr/>
          </a:p>
        </p:txBody>
      </p:sp>
      <p:grpSp>
        <p:nvGrpSpPr>
          <p:cNvPr id="697" name="Google Shape;697;g2eb6c06d9d6_2_652"/>
          <p:cNvGrpSpPr/>
          <p:nvPr/>
        </p:nvGrpSpPr>
        <p:grpSpPr>
          <a:xfrm>
            <a:off x="1076381" y="7980832"/>
            <a:ext cx="1843509" cy="48800"/>
            <a:chOff x="3842851" y="2453309"/>
            <a:chExt cx="691316" cy="18300"/>
          </a:xfrm>
        </p:grpSpPr>
        <p:sp>
          <p:nvSpPr>
            <p:cNvPr id="698" name="Google Shape;698;g2eb6c06d9d6_2_652"/>
            <p:cNvSpPr/>
            <p:nvPr/>
          </p:nvSpPr>
          <p:spPr>
            <a:xfrm rot="-5400000">
              <a:off x="3948901" y="2347259"/>
              <a:ext cx="18300" cy="230400"/>
            </a:xfrm>
            <a:prstGeom prst="rect">
              <a:avLst/>
            </a:prstGeom>
            <a:solidFill>
              <a:schemeClr val="lt1"/>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Arial"/>
                <a:ea typeface="Arial"/>
                <a:cs typeface="Arial"/>
                <a:sym typeface="Arial"/>
              </a:endParaRPr>
            </a:p>
          </p:txBody>
        </p:sp>
        <p:sp>
          <p:nvSpPr>
            <p:cNvPr id="699" name="Google Shape;699;g2eb6c06d9d6_2_652"/>
            <p:cNvSpPr/>
            <p:nvPr/>
          </p:nvSpPr>
          <p:spPr>
            <a:xfrm rot="-5400000">
              <a:off x="4179359" y="2347259"/>
              <a:ext cx="18300" cy="230400"/>
            </a:xfrm>
            <a:prstGeom prst="rect">
              <a:avLst/>
            </a:prstGeom>
            <a:solidFill>
              <a:schemeClr val="lt1"/>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Arial"/>
                <a:ea typeface="Arial"/>
                <a:cs typeface="Arial"/>
                <a:sym typeface="Arial"/>
              </a:endParaRPr>
            </a:p>
          </p:txBody>
        </p:sp>
        <p:sp>
          <p:nvSpPr>
            <p:cNvPr id="700" name="Google Shape;700;g2eb6c06d9d6_2_652"/>
            <p:cNvSpPr/>
            <p:nvPr/>
          </p:nvSpPr>
          <p:spPr>
            <a:xfrm rot="-5400000">
              <a:off x="4409817" y="2347259"/>
              <a:ext cx="18300" cy="230400"/>
            </a:xfrm>
            <a:prstGeom prst="rect">
              <a:avLst/>
            </a:prstGeom>
            <a:solidFill>
              <a:schemeClr val="lt1"/>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lt1"/>
                </a:solidFill>
                <a:latin typeface="Arial"/>
                <a:ea typeface="Arial"/>
                <a:cs typeface="Arial"/>
                <a:sym typeface="Arial"/>
              </a:endParaRPr>
            </a:p>
          </p:txBody>
        </p:sp>
      </p:grpSp>
      <p:sp>
        <p:nvSpPr>
          <p:cNvPr id="701" name="Google Shape;701;g2eb6c06d9d6_2_652"/>
          <p:cNvSpPr/>
          <p:nvPr/>
        </p:nvSpPr>
        <p:spPr>
          <a:xfrm>
            <a:off x="227699" y="1907557"/>
            <a:ext cx="1697472" cy="1296000"/>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lt1"/>
          </a:solidFill>
          <a:ln>
            <a:noFill/>
          </a:ln>
        </p:spPr>
        <p:txBody>
          <a:bodyPr spcFirstLastPara="1" wrap="square" lIns="101600" tIns="101600" rIns="101600" bIns="101600"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lt1"/>
              </a:solidFill>
              <a:latin typeface="Arial"/>
              <a:ea typeface="Arial"/>
              <a:cs typeface="Arial"/>
              <a:sym typeface="Arial"/>
            </a:endParaRPr>
          </a:p>
        </p:txBody>
      </p:sp>
      <p:sp>
        <p:nvSpPr>
          <p:cNvPr id="702" name="Google Shape;702;g2eb6c06d9d6_2_652"/>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1600"/>
              <a:buNone/>
              <a:defRPr>
                <a:solidFill>
                  <a:schemeClr val="lt1"/>
                </a:solidFill>
              </a:defRPr>
            </a:lvl1pPr>
            <a:lvl2pPr lvl="1" algn="l">
              <a:lnSpc>
                <a:spcPct val="100000"/>
              </a:lnSpc>
              <a:spcBef>
                <a:spcPts val="0"/>
              </a:spcBef>
              <a:spcAft>
                <a:spcPts val="0"/>
              </a:spcAft>
              <a:buClr>
                <a:schemeClr val="lt1"/>
              </a:buClr>
              <a:buSzPts val="1600"/>
              <a:buNone/>
              <a:defRPr>
                <a:solidFill>
                  <a:schemeClr val="lt1"/>
                </a:solidFill>
              </a:defRPr>
            </a:lvl2pPr>
            <a:lvl3pPr lvl="2" algn="l">
              <a:lnSpc>
                <a:spcPct val="100000"/>
              </a:lnSpc>
              <a:spcBef>
                <a:spcPts val="0"/>
              </a:spcBef>
              <a:spcAft>
                <a:spcPts val="0"/>
              </a:spcAft>
              <a:buClr>
                <a:schemeClr val="lt1"/>
              </a:buClr>
              <a:buSzPts val="1600"/>
              <a:buNone/>
              <a:defRPr>
                <a:solidFill>
                  <a:schemeClr val="lt1"/>
                </a:solidFill>
              </a:defRPr>
            </a:lvl3pPr>
            <a:lvl4pPr lvl="3" algn="l">
              <a:lnSpc>
                <a:spcPct val="100000"/>
              </a:lnSpc>
              <a:spcBef>
                <a:spcPts val="0"/>
              </a:spcBef>
              <a:spcAft>
                <a:spcPts val="0"/>
              </a:spcAft>
              <a:buClr>
                <a:schemeClr val="lt1"/>
              </a:buClr>
              <a:buSzPts val="1600"/>
              <a:buNone/>
              <a:defRPr>
                <a:solidFill>
                  <a:schemeClr val="lt1"/>
                </a:solidFill>
              </a:defRPr>
            </a:lvl4pPr>
            <a:lvl5pPr lvl="4" algn="l">
              <a:lnSpc>
                <a:spcPct val="100000"/>
              </a:lnSpc>
              <a:spcBef>
                <a:spcPts val="0"/>
              </a:spcBef>
              <a:spcAft>
                <a:spcPts val="0"/>
              </a:spcAft>
              <a:buClr>
                <a:schemeClr val="lt1"/>
              </a:buClr>
              <a:buSzPts val="1600"/>
              <a:buNone/>
              <a:defRPr>
                <a:solidFill>
                  <a:schemeClr val="lt1"/>
                </a:solidFill>
              </a:defRPr>
            </a:lvl5pPr>
            <a:lvl6pPr lvl="5" algn="l">
              <a:lnSpc>
                <a:spcPct val="100000"/>
              </a:lnSpc>
              <a:spcBef>
                <a:spcPts val="0"/>
              </a:spcBef>
              <a:spcAft>
                <a:spcPts val="0"/>
              </a:spcAft>
              <a:buClr>
                <a:schemeClr val="lt1"/>
              </a:buClr>
              <a:buSzPts val="1600"/>
              <a:buNone/>
              <a:defRPr>
                <a:solidFill>
                  <a:schemeClr val="lt1"/>
                </a:solidFill>
              </a:defRPr>
            </a:lvl6pPr>
            <a:lvl7pPr lvl="6" algn="l">
              <a:lnSpc>
                <a:spcPct val="100000"/>
              </a:lnSpc>
              <a:spcBef>
                <a:spcPts val="0"/>
              </a:spcBef>
              <a:spcAft>
                <a:spcPts val="0"/>
              </a:spcAft>
              <a:buClr>
                <a:schemeClr val="lt1"/>
              </a:buClr>
              <a:buSzPts val="1600"/>
              <a:buNone/>
              <a:defRPr>
                <a:solidFill>
                  <a:schemeClr val="lt1"/>
                </a:solidFill>
              </a:defRPr>
            </a:lvl7pPr>
            <a:lvl8pPr lvl="7" algn="l">
              <a:lnSpc>
                <a:spcPct val="100000"/>
              </a:lnSpc>
              <a:spcBef>
                <a:spcPts val="0"/>
              </a:spcBef>
              <a:spcAft>
                <a:spcPts val="0"/>
              </a:spcAft>
              <a:buClr>
                <a:schemeClr val="lt1"/>
              </a:buClr>
              <a:buSzPts val="1600"/>
              <a:buNone/>
              <a:defRPr>
                <a:solidFill>
                  <a:schemeClr val="lt1"/>
                </a:solidFill>
              </a:defRPr>
            </a:lvl8pPr>
            <a:lvl9pPr lvl="8" algn="l">
              <a:lnSpc>
                <a:spcPct val="100000"/>
              </a:lnSpc>
              <a:spcBef>
                <a:spcPts val="0"/>
              </a:spcBef>
              <a:spcAft>
                <a:spcPts val="0"/>
              </a:spcAft>
              <a:buClr>
                <a:schemeClr val="lt1"/>
              </a:buClr>
              <a:buSzPts val="1600"/>
              <a:buNone/>
              <a:defRPr>
                <a:solidFill>
                  <a:schemeClr val="lt1"/>
                </a:solidFill>
              </a:defRPr>
            </a:lvl9pPr>
          </a:lstStyle>
          <a:p>
            <a:r>
              <a:rPr lang="en-US"/>
              <a:t>Professional Services FY25 Offsite</a:t>
            </a:r>
            <a:endParaRPr/>
          </a:p>
        </p:txBody>
      </p:sp>
      <p:sp>
        <p:nvSpPr>
          <p:cNvPr id="703" name="Google Shape;703;g2eb6c06d9d6_2_652"/>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pic>
        <p:nvPicPr>
          <p:cNvPr id="704" name="Google Shape;704;g2eb6c06d9d6_2_652"/>
          <p:cNvPicPr preferRelativeResize="0"/>
          <p:nvPr/>
        </p:nvPicPr>
        <p:blipFill rotWithShape="1">
          <a:blip r:embed="rId2">
            <a:alphaModFix/>
          </a:blip>
          <a:srcRect t="806" b="815"/>
          <a:stretch/>
        </p:blipFill>
        <p:spPr>
          <a:xfrm>
            <a:off x="13552533" y="1829867"/>
            <a:ext cx="10221868" cy="10056267"/>
          </a:xfrm>
          <a:prstGeom prst="rect">
            <a:avLst/>
          </a:prstGeom>
          <a:noFill/>
          <a:ln>
            <a:noFill/>
          </a:ln>
        </p:spPr>
      </p:pic>
      <p:sp>
        <p:nvSpPr>
          <p:cNvPr id="705" name="Google Shape;705;g2eb6c06d9d6_2_652"/>
          <p:cNvSpPr>
            <a:spLocks noGrp="1"/>
          </p:cNvSpPr>
          <p:nvPr>
            <p:ph type="pic" idx="3"/>
          </p:nvPr>
        </p:nvSpPr>
        <p:spPr>
          <a:xfrm>
            <a:off x="14677528" y="2743219"/>
            <a:ext cx="7998400" cy="7990400"/>
          </a:xfrm>
          <a:prstGeom prst="ellipse">
            <a:avLst/>
          </a:prstGeom>
          <a:solidFill>
            <a:srgbClr val="BFBFBF"/>
          </a:solidFill>
          <a:ln w="9525" cap="flat" cmpd="sng">
            <a:solidFill>
              <a:schemeClr val="lt1"/>
            </a:solidFill>
            <a:prstDash val="solid"/>
            <a:round/>
            <a:headEnd type="none" w="sm" len="sm"/>
            <a:tailEnd type="none" w="sm" len="sm"/>
          </a:ln>
        </p:spPr>
      </p:sp>
      <p:pic>
        <p:nvPicPr>
          <p:cNvPr id="706" name="Google Shape;706;g2eb6c06d9d6_2_652"/>
          <p:cNvPicPr preferRelativeResize="0"/>
          <p:nvPr/>
        </p:nvPicPr>
        <p:blipFill rotWithShape="1">
          <a:blip r:embed="rId3">
            <a:alphaModFix/>
          </a:blip>
          <a:srcRect/>
          <a:stretch/>
        </p:blipFill>
        <p:spPr>
          <a:xfrm>
            <a:off x="498532" y="12902729"/>
            <a:ext cx="380529" cy="262662"/>
          </a:xfrm>
          <a:prstGeom prst="rect">
            <a:avLst/>
          </a:prstGeom>
          <a:noFill/>
          <a:ln>
            <a:noFill/>
          </a:ln>
        </p:spPr>
      </p:pic>
      <p:sp>
        <p:nvSpPr>
          <p:cNvPr id="2" name="Google Shape;44;g2eb6c06d9d6_2_0">
            <a:extLst>
              <a:ext uri="{FF2B5EF4-FFF2-40B4-BE49-F238E27FC236}">
                <a16:creationId xmlns:a16="http://schemas.microsoft.com/office/drawing/2014/main" id="{30672887-F53D-B3EF-FCD9-75631B82E4E0}"/>
              </a:ext>
            </a:extLst>
          </p:cNvPr>
          <p:cNvSpPr txBox="1">
            <a:spLocks/>
          </p:cNvSpPr>
          <p:nvPr userDrawn="1"/>
        </p:nvSpPr>
        <p:spPr>
          <a:xfrm>
            <a:off x="8814800" y="12601067"/>
            <a:ext cx="6754400" cy="771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algn="ctr"/>
            <a:r>
              <a:rPr lang="en-US">
                <a:solidFill>
                  <a:schemeClr val="bg1"/>
                </a:solidFill>
              </a:rPr>
              <a:t>Internal Use Only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Quotes+Headshot, White">
  <p:cSld name="Quotes-3_1">
    <p:bg>
      <p:bgPr>
        <a:solidFill>
          <a:schemeClr val="lt1"/>
        </a:solidFill>
        <a:effectLst/>
      </p:bgPr>
    </p:bg>
    <p:spTree>
      <p:nvGrpSpPr>
        <p:cNvPr id="1" name="Shape 707"/>
        <p:cNvGrpSpPr/>
        <p:nvPr/>
      </p:nvGrpSpPr>
      <p:grpSpPr>
        <a:xfrm>
          <a:off x="0" y="0"/>
          <a:ext cx="0" cy="0"/>
          <a:chOff x="0" y="0"/>
          <a:chExt cx="0" cy="0"/>
        </a:xfrm>
      </p:grpSpPr>
      <p:sp>
        <p:nvSpPr>
          <p:cNvPr id="708" name="Google Shape;708;g2eb6c06d9d6_2_666"/>
          <p:cNvSpPr txBox="1">
            <a:spLocks noGrp="1"/>
          </p:cNvSpPr>
          <p:nvPr>
            <p:ph type="body" idx="1"/>
          </p:nvPr>
        </p:nvSpPr>
        <p:spPr>
          <a:xfrm>
            <a:off x="1076400" y="3320933"/>
            <a:ext cx="10624800" cy="4351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6400"/>
              <a:buNone/>
              <a:defRPr sz="6400">
                <a:solidFill>
                  <a:schemeClr val="dk1"/>
                </a:solidFill>
              </a:defRPr>
            </a:lvl1pPr>
            <a:lvl2pPr marL="914400" lvl="1" indent="-228600" algn="l">
              <a:lnSpc>
                <a:spcPct val="100000"/>
              </a:lnSpc>
              <a:spcBef>
                <a:spcPts val="1600"/>
              </a:spcBef>
              <a:spcAft>
                <a:spcPts val="0"/>
              </a:spcAft>
              <a:buSzPts val="4800"/>
              <a:buNone/>
              <a:defRPr>
                <a:solidFill>
                  <a:schemeClr val="lt1"/>
                </a:solidFill>
              </a:defRPr>
            </a:lvl2pPr>
            <a:lvl3pPr marL="1371600" lvl="2" indent="-228600" algn="l">
              <a:lnSpc>
                <a:spcPct val="100000"/>
              </a:lnSpc>
              <a:spcBef>
                <a:spcPts val="1600"/>
              </a:spcBef>
              <a:spcAft>
                <a:spcPts val="0"/>
              </a:spcAft>
              <a:buSzPts val="4800"/>
              <a:buNone/>
              <a:defRPr>
                <a:solidFill>
                  <a:schemeClr val="lt1"/>
                </a:solidFill>
              </a:defRPr>
            </a:lvl3pPr>
            <a:lvl4pPr marL="1828800" lvl="3" indent="-228600" algn="l">
              <a:lnSpc>
                <a:spcPct val="100000"/>
              </a:lnSpc>
              <a:spcBef>
                <a:spcPts val="1600"/>
              </a:spcBef>
              <a:spcAft>
                <a:spcPts val="0"/>
              </a:spcAft>
              <a:buSzPts val="3600"/>
              <a:buNone/>
              <a:defRPr>
                <a:solidFill>
                  <a:schemeClr val="lt1"/>
                </a:solidFill>
              </a:defRPr>
            </a:lvl4pPr>
            <a:lvl5pPr marL="2286000" lvl="4" indent="-228600" algn="l">
              <a:lnSpc>
                <a:spcPct val="100000"/>
              </a:lnSpc>
              <a:spcBef>
                <a:spcPts val="700"/>
              </a:spcBef>
              <a:spcAft>
                <a:spcPts val="0"/>
              </a:spcAft>
              <a:buSzPts val="3600"/>
              <a:buNone/>
              <a:defRPr>
                <a:solidFill>
                  <a:schemeClr val="lt1"/>
                </a:solidFill>
              </a:defRPr>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09" name="Google Shape;709;g2eb6c06d9d6_2_666"/>
          <p:cNvSpPr txBox="1">
            <a:spLocks noGrp="1"/>
          </p:cNvSpPr>
          <p:nvPr>
            <p:ph type="body" idx="2"/>
          </p:nvPr>
        </p:nvSpPr>
        <p:spPr>
          <a:xfrm>
            <a:off x="1076400" y="8337933"/>
            <a:ext cx="10624800" cy="1231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200"/>
              <a:buFont typeface="Arial"/>
              <a:buNone/>
              <a:defRPr sz="3200">
                <a:solidFill>
                  <a:schemeClr val="dk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grpSp>
        <p:nvGrpSpPr>
          <p:cNvPr id="710" name="Google Shape;710;g2eb6c06d9d6_2_666"/>
          <p:cNvGrpSpPr/>
          <p:nvPr/>
        </p:nvGrpSpPr>
        <p:grpSpPr>
          <a:xfrm>
            <a:off x="1076381" y="7980832"/>
            <a:ext cx="1843509" cy="48800"/>
            <a:chOff x="3842851" y="2453309"/>
            <a:chExt cx="691316" cy="18300"/>
          </a:xfrm>
        </p:grpSpPr>
        <p:sp>
          <p:nvSpPr>
            <p:cNvPr id="711" name="Google Shape;711;g2eb6c06d9d6_2_666"/>
            <p:cNvSpPr/>
            <p:nvPr/>
          </p:nvSpPr>
          <p:spPr>
            <a:xfrm rot="-5400000">
              <a:off x="3948901" y="2347259"/>
              <a:ext cx="18300" cy="230400"/>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12" name="Google Shape;712;g2eb6c06d9d6_2_666"/>
            <p:cNvSpPr/>
            <p:nvPr/>
          </p:nvSpPr>
          <p:spPr>
            <a:xfrm rot="-5400000">
              <a:off x="4179359" y="2347259"/>
              <a:ext cx="18300" cy="230400"/>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13" name="Google Shape;713;g2eb6c06d9d6_2_666"/>
            <p:cNvSpPr/>
            <p:nvPr/>
          </p:nvSpPr>
          <p:spPr>
            <a:xfrm rot="-5400000">
              <a:off x="4409817" y="2347259"/>
              <a:ext cx="18300" cy="230400"/>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sp>
        <p:nvSpPr>
          <p:cNvPr id="714" name="Google Shape;714;g2eb6c06d9d6_2_666"/>
          <p:cNvSpPr/>
          <p:nvPr/>
        </p:nvSpPr>
        <p:spPr>
          <a:xfrm>
            <a:off x="227699" y="1907557"/>
            <a:ext cx="1697472" cy="1296000"/>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101600" tIns="101600" rIns="101600" bIns="101600"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1"/>
              </a:solidFill>
              <a:latin typeface="Arial"/>
              <a:ea typeface="Arial"/>
              <a:cs typeface="Arial"/>
              <a:sym typeface="Arial"/>
            </a:endParaRPr>
          </a:p>
        </p:txBody>
      </p:sp>
      <p:sp>
        <p:nvSpPr>
          <p:cNvPr id="715" name="Google Shape;715;g2eb6c06d9d6_2_666"/>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716" name="Google Shape;716;g2eb6c06d9d6_2_666"/>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0" rIns="0" bIns="0" anchor="t"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717" name="Google Shape;717;g2eb6c06d9d6_2_666"/>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pic>
        <p:nvPicPr>
          <p:cNvPr id="718" name="Google Shape;718;g2eb6c06d9d6_2_666"/>
          <p:cNvPicPr preferRelativeResize="0"/>
          <p:nvPr/>
        </p:nvPicPr>
        <p:blipFill rotWithShape="1">
          <a:blip r:embed="rId2">
            <a:alphaModFix/>
          </a:blip>
          <a:srcRect t="806" b="815"/>
          <a:stretch/>
        </p:blipFill>
        <p:spPr>
          <a:xfrm>
            <a:off x="13552533" y="1829867"/>
            <a:ext cx="10221868" cy="10056267"/>
          </a:xfrm>
          <a:prstGeom prst="rect">
            <a:avLst/>
          </a:prstGeom>
          <a:noFill/>
          <a:ln>
            <a:noFill/>
          </a:ln>
        </p:spPr>
      </p:pic>
      <p:sp>
        <p:nvSpPr>
          <p:cNvPr id="719" name="Google Shape;719;g2eb6c06d9d6_2_666"/>
          <p:cNvSpPr>
            <a:spLocks noGrp="1"/>
          </p:cNvSpPr>
          <p:nvPr>
            <p:ph type="pic" idx="3"/>
          </p:nvPr>
        </p:nvSpPr>
        <p:spPr>
          <a:xfrm>
            <a:off x="14677528" y="2743219"/>
            <a:ext cx="7998400" cy="7990400"/>
          </a:xfrm>
          <a:prstGeom prst="ellipse">
            <a:avLst/>
          </a:prstGeom>
          <a:solidFill>
            <a:srgbClr val="BFBFBF"/>
          </a:solidFill>
          <a:ln w="9525" cap="flat" cmpd="sng">
            <a:solidFill>
              <a:schemeClr val="lt1"/>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s Image Fill">
  <p:cSld name="Quotes Image Fill">
    <p:bg>
      <p:bgPr>
        <a:solidFill>
          <a:schemeClr val="lt1"/>
        </a:solidFill>
        <a:effectLst/>
      </p:bgPr>
    </p:bg>
    <p:spTree>
      <p:nvGrpSpPr>
        <p:cNvPr id="1" name="Shape 720"/>
        <p:cNvGrpSpPr/>
        <p:nvPr/>
      </p:nvGrpSpPr>
      <p:grpSpPr>
        <a:xfrm>
          <a:off x="0" y="0"/>
          <a:ext cx="0" cy="0"/>
          <a:chOff x="0" y="0"/>
          <a:chExt cx="0" cy="0"/>
        </a:xfrm>
      </p:grpSpPr>
      <p:sp>
        <p:nvSpPr>
          <p:cNvPr id="721" name="Google Shape;721;g2eb6c06d9d6_2_679"/>
          <p:cNvSpPr>
            <a:spLocks noGrp="1"/>
          </p:cNvSpPr>
          <p:nvPr>
            <p:ph type="pic" idx="2"/>
          </p:nvPr>
        </p:nvSpPr>
        <p:spPr>
          <a:xfrm>
            <a:off x="0" y="0"/>
            <a:ext cx="7831200" cy="13716000"/>
          </a:xfrm>
          <a:prstGeom prst="rect">
            <a:avLst/>
          </a:prstGeom>
          <a:noFill/>
          <a:ln>
            <a:noFill/>
          </a:ln>
        </p:spPr>
      </p:sp>
      <p:sp>
        <p:nvSpPr>
          <p:cNvPr id="722" name="Google Shape;722;g2eb6c06d9d6_2_679"/>
          <p:cNvSpPr txBox="1">
            <a:spLocks noGrp="1"/>
          </p:cNvSpPr>
          <p:nvPr>
            <p:ph type="body" idx="1"/>
          </p:nvPr>
        </p:nvSpPr>
        <p:spPr>
          <a:xfrm>
            <a:off x="8746467" y="3320933"/>
            <a:ext cx="14113600" cy="65320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0"/>
              </a:spcBef>
              <a:spcAft>
                <a:spcPts val="0"/>
              </a:spcAft>
              <a:buSzPts val="4300"/>
              <a:buNone/>
              <a:defRPr sz="4300">
                <a:solidFill>
                  <a:schemeClr val="dk1"/>
                </a:solidFill>
              </a:defRPr>
            </a:lvl1pPr>
            <a:lvl2pPr marL="914400" lvl="1" indent="-228600" algn="l">
              <a:lnSpc>
                <a:spcPct val="100000"/>
              </a:lnSpc>
              <a:spcBef>
                <a:spcPts val="1600"/>
              </a:spcBef>
              <a:spcAft>
                <a:spcPts val="0"/>
              </a:spcAft>
              <a:buSzPts val="4800"/>
              <a:buNone/>
              <a:defRPr>
                <a:solidFill>
                  <a:schemeClr val="lt1"/>
                </a:solidFill>
              </a:defRPr>
            </a:lvl2pPr>
            <a:lvl3pPr marL="1371600" lvl="2" indent="-228600" algn="l">
              <a:lnSpc>
                <a:spcPct val="100000"/>
              </a:lnSpc>
              <a:spcBef>
                <a:spcPts val="1600"/>
              </a:spcBef>
              <a:spcAft>
                <a:spcPts val="0"/>
              </a:spcAft>
              <a:buSzPts val="4800"/>
              <a:buNone/>
              <a:defRPr>
                <a:solidFill>
                  <a:schemeClr val="lt1"/>
                </a:solidFill>
              </a:defRPr>
            </a:lvl3pPr>
            <a:lvl4pPr marL="1828800" lvl="3" indent="-228600" algn="l">
              <a:lnSpc>
                <a:spcPct val="100000"/>
              </a:lnSpc>
              <a:spcBef>
                <a:spcPts val="1600"/>
              </a:spcBef>
              <a:spcAft>
                <a:spcPts val="0"/>
              </a:spcAft>
              <a:buSzPts val="3600"/>
              <a:buNone/>
              <a:defRPr>
                <a:solidFill>
                  <a:schemeClr val="lt1"/>
                </a:solidFill>
              </a:defRPr>
            </a:lvl4pPr>
            <a:lvl5pPr marL="2286000" lvl="4" indent="-228600" algn="l">
              <a:lnSpc>
                <a:spcPct val="100000"/>
              </a:lnSpc>
              <a:spcBef>
                <a:spcPts val="700"/>
              </a:spcBef>
              <a:spcAft>
                <a:spcPts val="0"/>
              </a:spcAft>
              <a:buSzPts val="3600"/>
              <a:buNone/>
              <a:defRPr>
                <a:solidFill>
                  <a:schemeClr val="lt1"/>
                </a:solidFill>
              </a:defRPr>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23" name="Google Shape;723;g2eb6c06d9d6_2_679"/>
          <p:cNvSpPr txBox="1">
            <a:spLocks noGrp="1"/>
          </p:cNvSpPr>
          <p:nvPr>
            <p:ph type="body" idx="3"/>
          </p:nvPr>
        </p:nvSpPr>
        <p:spPr>
          <a:xfrm>
            <a:off x="8746200" y="11065333"/>
            <a:ext cx="14113600" cy="1231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3200"/>
              <a:buFont typeface="Arial"/>
              <a:buNone/>
              <a:defRPr sz="3200">
                <a:solidFill>
                  <a:schemeClr val="dk1"/>
                </a:solidFill>
              </a:defRPr>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grpSp>
        <p:nvGrpSpPr>
          <p:cNvPr id="724" name="Google Shape;724;g2eb6c06d9d6_2_679"/>
          <p:cNvGrpSpPr/>
          <p:nvPr/>
        </p:nvGrpSpPr>
        <p:grpSpPr>
          <a:xfrm>
            <a:off x="8746464" y="10550853"/>
            <a:ext cx="1843664" cy="48768"/>
            <a:chOff x="3842851" y="2453321"/>
            <a:chExt cx="691374" cy="18288"/>
          </a:xfrm>
        </p:grpSpPr>
        <p:sp>
          <p:nvSpPr>
            <p:cNvPr id="725" name="Google Shape;725;g2eb6c06d9d6_2_679"/>
            <p:cNvSpPr/>
            <p:nvPr/>
          </p:nvSpPr>
          <p:spPr>
            <a:xfrm rot="-5400000">
              <a:off x="3948936"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26" name="Google Shape;726;g2eb6c06d9d6_2_679"/>
            <p:cNvSpPr/>
            <p:nvPr/>
          </p:nvSpPr>
          <p:spPr>
            <a:xfrm rot="-5400000">
              <a:off x="4179394"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27" name="Google Shape;727;g2eb6c06d9d6_2_679"/>
            <p:cNvSpPr/>
            <p:nvPr/>
          </p:nvSpPr>
          <p:spPr>
            <a:xfrm rot="-5400000">
              <a:off x="4409852"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sp>
        <p:nvSpPr>
          <p:cNvPr id="728" name="Google Shape;728;g2eb6c06d9d6_2_679"/>
          <p:cNvSpPr/>
          <p:nvPr/>
        </p:nvSpPr>
        <p:spPr>
          <a:xfrm>
            <a:off x="7897731" y="1744168"/>
            <a:ext cx="1697472" cy="1296000"/>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101600" tIns="101600" rIns="101600" bIns="101600"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1"/>
              </a:solidFill>
              <a:latin typeface="Arial"/>
              <a:ea typeface="Arial"/>
              <a:cs typeface="Arial"/>
              <a:sym typeface="Arial"/>
            </a:endParaRPr>
          </a:p>
        </p:txBody>
      </p:sp>
      <p:sp>
        <p:nvSpPr>
          <p:cNvPr id="729" name="Google Shape;729;g2eb6c06d9d6_2_679"/>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730" name="Google Shape;730;g2eb6c06d9d6_2_679"/>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731" name="Google Shape;731;g2eb6c06d9d6_2_679"/>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s_Two">
  <p:cSld name="Quotes_Two">
    <p:bg>
      <p:bgPr>
        <a:solidFill>
          <a:schemeClr val="lt1"/>
        </a:solidFill>
        <a:effectLst/>
      </p:bgPr>
    </p:bg>
    <p:spTree>
      <p:nvGrpSpPr>
        <p:cNvPr id="1" name="Shape 732"/>
        <p:cNvGrpSpPr/>
        <p:nvPr/>
      </p:nvGrpSpPr>
      <p:grpSpPr>
        <a:xfrm>
          <a:off x="0" y="0"/>
          <a:ext cx="0" cy="0"/>
          <a:chOff x="0" y="0"/>
          <a:chExt cx="0" cy="0"/>
        </a:xfrm>
      </p:grpSpPr>
      <p:sp>
        <p:nvSpPr>
          <p:cNvPr id="733" name="Google Shape;733;g2eb6c06d9d6_2_691"/>
          <p:cNvSpPr txBox="1">
            <a:spLocks noGrp="1"/>
          </p:cNvSpPr>
          <p:nvPr>
            <p:ph type="body" idx="1"/>
          </p:nvPr>
        </p:nvSpPr>
        <p:spPr>
          <a:xfrm>
            <a:off x="1076400" y="3320933"/>
            <a:ext cx="10579200" cy="43512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0"/>
              </a:spcBef>
              <a:spcAft>
                <a:spcPts val="0"/>
              </a:spcAft>
              <a:buSzPts val="3700"/>
              <a:buFont typeface="Arial"/>
              <a:buNone/>
              <a:defRPr sz="37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34" name="Google Shape;734;g2eb6c06d9d6_2_691"/>
          <p:cNvSpPr txBox="1">
            <a:spLocks noGrp="1"/>
          </p:cNvSpPr>
          <p:nvPr>
            <p:ph type="body" idx="2"/>
          </p:nvPr>
        </p:nvSpPr>
        <p:spPr>
          <a:xfrm>
            <a:off x="12683933" y="3320933"/>
            <a:ext cx="10579200" cy="43512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0"/>
              </a:spcBef>
              <a:spcAft>
                <a:spcPts val="0"/>
              </a:spcAft>
              <a:buSzPts val="3700"/>
              <a:buFont typeface="Arial"/>
              <a:buNone/>
              <a:defRPr sz="37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35" name="Google Shape;735;g2eb6c06d9d6_2_691"/>
          <p:cNvSpPr txBox="1">
            <a:spLocks noGrp="1"/>
          </p:cNvSpPr>
          <p:nvPr>
            <p:ph type="body" idx="3"/>
          </p:nvPr>
        </p:nvSpPr>
        <p:spPr>
          <a:xfrm>
            <a:off x="1066800" y="8908333"/>
            <a:ext cx="10579200" cy="1148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900"/>
              <a:buFont typeface="Arial"/>
              <a:buNone/>
              <a:defRPr sz="29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36" name="Google Shape;736;g2eb6c06d9d6_2_691"/>
          <p:cNvSpPr txBox="1">
            <a:spLocks noGrp="1"/>
          </p:cNvSpPr>
          <p:nvPr>
            <p:ph type="body" idx="4"/>
          </p:nvPr>
        </p:nvSpPr>
        <p:spPr>
          <a:xfrm>
            <a:off x="12711867" y="8908333"/>
            <a:ext cx="10579200" cy="1148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900"/>
              <a:buFont typeface="Arial"/>
              <a:buNone/>
              <a:defRPr sz="29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37" name="Google Shape;737;g2eb6c06d9d6_2_691"/>
          <p:cNvSpPr txBox="1">
            <a:spLocks noGrp="1"/>
          </p:cNvSpPr>
          <p:nvPr>
            <p:ph type="body" idx="5"/>
          </p:nvPr>
        </p:nvSpPr>
        <p:spPr>
          <a:xfrm>
            <a:off x="12683931" y="1077267"/>
            <a:ext cx="10579200" cy="1665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600"/>
              </a:spcBef>
              <a:spcAft>
                <a:spcPts val="0"/>
              </a:spcAft>
              <a:buSzPts val="2700"/>
              <a:buNone/>
              <a:defRPr sz="2700"/>
            </a:lvl1pPr>
            <a:lvl2pPr marL="914400" lvl="1" indent="-533400" algn="l">
              <a:lnSpc>
                <a:spcPct val="100000"/>
              </a:lnSpc>
              <a:spcBef>
                <a:spcPts val="1600"/>
              </a:spcBef>
              <a:spcAft>
                <a:spcPts val="0"/>
              </a:spcAft>
              <a:buSzPts val="4800"/>
              <a:buChar char="‒"/>
              <a:defRPr/>
            </a:lvl2pPr>
            <a:lvl3pPr marL="1371600" lvl="2" indent="-533400" algn="l">
              <a:lnSpc>
                <a:spcPct val="100000"/>
              </a:lnSpc>
              <a:spcBef>
                <a:spcPts val="1600"/>
              </a:spcBef>
              <a:spcAft>
                <a:spcPts val="0"/>
              </a:spcAft>
              <a:buSzPts val="4800"/>
              <a:buChar char="•"/>
              <a:defRPr/>
            </a:lvl3pPr>
            <a:lvl4pPr marL="1828800" lvl="3" indent="-533400" algn="l">
              <a:lnSpc>
                <a:spcPct val="100000"/>
              </a:lnSpc>
              <a:spcBef>
                <a:spcPts val="1600"/>
              </a:spcBef>
              <a:spcAft>
                <a:spcPts val="0"/>
              </a:spcAft>
              <a:buSzPts val="4800"/>
              <a:buChar char="–"/>
              <a:defRPr/>
            </a:lvl4pPr>
            <a:lvl5pPr marL="2286000" lvl="4" indent="-533400" algn="l">
              <a:lnSpc>
                <a:spcPct val="100000"/>
              </a:lnSpc>
              <a:spcBef>
                <a:spcPts val="1000"/>
              </a:spcBef>
              <a:spcAft>
                <a:spcPts val="0"/>
              </a:spcAft>
              <a:buSzPts val="4800"/>
              <a:buChar char="»"/>
              <a:defRPr/>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38" name="Google Shape;738;g2eb6c06d9d6_2_691"/>
          <p:cNvSpPr txBox="1">
            <a:spLocks noGrp="1"/>
          </p:cNvSpPr>
          <p:nvPr>
            <p:ph type="body" idx="6"/>
          </p:nvPr>
        </p:nvSpPr>
        <p:spPr>
          <a:xfrm>
            <a:off x="1076400" y="1077267"/>
            <a:ext cx="10579200" cy="1665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600"/>
              </a:spcBef>
              <a:spcAft>
                <a:spcPts val="0"/>
              </a:spcAft>
              <a:buSzPts val="2700"/>
              <a:buNone/>
              <a:defRPr sz="2700"/>
            </a:lvl1pPr>
            <a:lvl2pPr marL="914400" lvl="1" indent="-533400" algn="l">
              <a:lnSpc>
                <a:spcPct val="100000"/>
              </a:lnSpc>
              <a:spcBef>
                <a:spcPts val="1600"/>
              </a:spcBef>
              <a:spcAft>
                <a:spcPts val="0"/>
              </a:spcAft>
              <a:buSzPts val="4800"/>
              <a:buChar char="‒"/>
              <a:defRPr/>
            </a:lvl2pPr>
            <a:lvl3pPr marL="1371600" lvl="2" indent="-533400" algn="l">
              <a:lnSpc>
                <a:spcPct val="100000"/>
              </a:lnSpc>
              <a:spcBef>
                <a:spcPts val="1600"/>
              </a:spcBef>
              <a:spcAft>
                <a:spcPts val="0"/>
              </a:spcAft>
              <a:buSzPts val="4800"/>
              <a:buChar char="•"/>
              <a:defRPr/>
            </a:lvl3pPr>
            <a:lvl4pPr marL="1828800" lvl="3" indent="-533400" algn="l">
              <a:lnSpc>
                <a:spcPct val="100000"/>
              </a:lnSpc>
              <a:spcBef>
                <a:spcPts val="1600"/>
              </a:spcBef>
              <a:spcAft>
                <a:spcPts val="0"/>
              </a:spcAft>
              <a:buSzPts val="4800"/>
              <a:buChar char="–"/>
              <a:defRPr/>
            </a:lvl4pPr>
            <a:lvl5pPr marL="2286000" lvl="4" indent="-533400" algn="l">
              <a:lnSpc>
                <a:spcPct val="100000"/>
              </a:lnSpc>
              <a:spcBef>
                <a:spcPts val="1000"/>
              </a:spcBef>
              <a:spcAft>
                <a:spcPts val="0"/>
              </a:spcAft>
              <a:buSzPts val="4800"/>
              <a:buChar char="»"/>
              <a:defRPr/>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grpSp>
        <p:nvGrpSpPr>
          <p:cNvPr id="739" name="Google Shape;739;g2eb6c06d9d6_2_691"/>
          <p:cNvGrpSpPr/>
          <p:nvPr/>
        </p:nvGrpSpPr>
        <p:grpSpPr>
          <a:xfrm>
            <a:off x="1132659" y="8383587"/>
            <a:ext cx="1843664" cy="48768"/>
            <a:chOff x="3842851" y="2453321"/>
            <a:chExt cx="691374" cy="18288"/>
          </a:xfrm>
        </p:grpSpPr>
        <p:sp>
          <p:nvSpPr>
            <p:cNvPr id="740" name="Google Shape;740;g2eb6c06d9d6_2_691"/>
            <p:cNvSpPr/>
            <p:nvPr/>
          </p:nvSpPr>
          <p:spPr>
            <a:xfrm rot="-5400000">
              <a:off x="3948936" y="2347236"/>
              <a:ext cx="18288" cy="230458"/>
            </a:xfrm>
            <a:prstGeom prst="rect">
              <a:avLst/>
            </a:prstGeom>
            <a:solidFill>
              <a:schemeClr val="dk2"/>
            </a:solidFill>
            <a:ln>
              <a:noFill/>
            </a:ln>
          </p:spPr>
          <p:txBody>
            <a:bodyPr spcFirstLastPara="1" wrap="square" lIns="243800" tIns="0" rIns="0" bIns="0" anchor="t" anchorCtr="0">
              <a:noAutofit/>
            </a:bodyPr>
            <a:lstStyle/>
            <a:p>
              <a:pPr marL="241300" marR="0" lvl="0" indent="-241300" algn="l"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41" name="Google Shape;741;g2eb6c06d9d6_2_691"/>
            <p:cNvSpPr/>
            <p:nvPr/>
          </p:nvSpPr>
          <p:spPr>
            <a:xfrm rot="-5400000">
              <a:off x="4179394" y="2347236"/>
              <a:ext cx="18288" cy="230458"/>
            </a:xfrm>
            <a:prstGeom prst="rect">
              <a:avLst/>
            </a:prstGeom>
            <a:solidFill>
              <a:schemeClr val="dk2"/>
            </a:solidFill>
            <a:ln>
              <a:noFill/>
            </a:ln>
          </p:spPr>
          <p:txBody>
            <a:bodyPr spcFirstLastPara="1" wrap="square" lIns="243800" tIns="0" rIns="0" bIns="0" anchor="t" anchorCtr="0">
              <a:noAutofit/>
            </a:bodyPr>
            <a:lstStyle/>
            <a:p>
              <a:pPr marL="241300" marR="0" lvl="0" indent="-241300" algn="l"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42" name="Google Shape;742;g2eb6c06d9d6_2_691"/>
            <p:cNvSpPr/>
            <p:nvPr/>
          </p:nvSpPr>
          <p:spPr>
            <a:xfrm rot="-5400000">
              <a:off x="4409852" y="2347236"/>
              <a:ext cx="18288" cy="230458"/>
            </a:xfrm>
            <a:prstGeom prst="rect">
              <a:avLst/>
            </a:prstGeom>
            <a:solidFill>
              <a:schemeClr val="dk2"/>
            </a:solidFill>
            <a:ln>
              <a:noFill/>
            </a:ln>
          </p:spPr>
          <p:txBody>
            <a:bodyPr spcFirstLastPara="1" wrap="square" lIns="243800" tIns="0" rIns="0" bIns="0" anchor="t" anchorCtr="0">
              <a:noAutofit/>
            </a:bodyPr>
            <a:lstStyle/>
            <a:p>
              <a:pPr marL="241300" marR="0" lvl="0" indent="-241300" algn="l"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grpSp>
        <p:nvGrpSpPr>
          <p:cNvPr id="743" name="Google Shape;743;g2eb6c06d9d6_2_691"/>
          <p:cNvGrpSpPr/>
          <p:nvPr/>
        </p:nvGrpSpPr>
        <p:grpSpPr>
          <a:xfrm>
            <a:off x="12754811" y="8383587"/>
            <a:ext cx="1843664" cy="48768"/>
            <a:chOff x="3842851" y="2453321"/>
            <a:chExt cx="691374" cy="18288"/>
          </a:xfrm>
        </p:grpSpPr>
        <p:sp>
          <p:nvSpPr>
            <p:cNvPr id="744" name="Google Shape;744;g2eb6c06d9d6_2_691"/>
            <p:cNvSpPr/>
            <p:nvPr/>
          </p:nvSpPr>
          <p:spPr>
            <a:xfrm rot="-5400000">
              <a:off x="3948936" y="2347236"/>
              <a:ext cx="18288" cy="230458"/>
            </a:xfrm>
            <a:prstGeom prst="rect">
              <a:avLst/>
            </a:prstGeom>
            <a:solidFill>
              <a:schemeClr val="dk2"/>
            </a:solidFill>
            <a:ln>
              <a:noFill/>
            </a:ln>
          </p:spPr>
          <p:txBody>
            <a:bodyPr spcFirstLastPara="1" wrap="square" lIns="243800" tIns="0" rIns="0" bIns="0" anchor="t" anchorCtr="0">
              <a:noAutofit/>
            </a:bodyPr>
            <a:lstStyle/>
            <a:p>
              <a:pPr marL="241300" marR="0" lvl="0" indent="-241300" algn="l"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45" name="Google Shape;745;g2eb6c06d9d6_2_691"/>
            <p:cNvSpPr/>
            <p:nvPr/>
          </p:nvSpPr>
          <p:spPr>
            <a:xfrm rot="-5400000">
              <a:off x="4179394" y="2347236"/>
              <a:ext cx="18288" cy="230458"/>
            </a:xfrm>
            <a:prstGeom prst="rect">
              <a:avLst/>
            </a:prstGeom>
            <a:solidFill>
              <a:schemeClr val="dk2"/>
            </a:solidFill>
            <a:ln>
              <a:noFill/>
            </a:ln>
          </p:spPr>
          <p:txBody>
            <a:bodyPr spcFirstLastPara="1" wrap="square" lIns="243800" tIns="0" rIns="0" bIns="0" anchor="t" anchorCtr="0">
              <a:noAutofit/>
            </a:bodyPr>
            <a:lstStyle/>
            <a:p>
              <a:pPr marL="241300" marR="0" lvl="0" indent="-241300" algn="l"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46" name="Google Shape;746;g2eb6c06d9d6_2_691"/>
            <p:cNvSpPr/>
            <p:nvPr/>
          </p:nvSpPr>
          <p:spPr>
            <a:xfrm rot="-5400000">
              <a:off x="4409852" y="2347236"/>
              <a:ext cx="18288" cy="230458"/>
            </a:xfrm>
            <a:prstGeom prst="rect">
              <a:avLst/>
            </a:prstGeom>
            <a:solidFill>
              <a:schemeClr val="dk2"/>
            </a:solidFill>
            <a:ln>
              <a:noFill/>
            </a:ln>
          </p:spPr>
          <p:txBody>
            <a:bodyPr spcFirstLastPara="1" wrap="square" lIns="243800" tIns="0" rIns="0" bIns="0" anchor="t" anchorCtr="0">
              <a:noAutofit/>
            </a:bodyPr>
            <a:lstStyle/>
            <a:p>
              <a:pPr marL="241300" marR="0" lvl="0" indent="-241300" algn="l"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sp>
        <p:nvSpPr>
          <p:cNvPr id="747" name="Google Shape;747;g2eb6c06d9d6_2_691"/>
          <p:cNvSpPr/>
          <p:nvPr/>
        </p:nvSpPr>
        <p:spPr>
          <a:xfrm>
            <a:off x="448949" y="3730373"/>
            <a:ext cx="1295136" cy="988848"/>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1"/>
              </a:solidFill>
              <a:latin typeface="Arial"/>
              <a:ea typeface="Arial"/>
              <a:cs typeface="Arial"/>
              <a:sym typeface="Arial"/>
            </a:endParaRPr>
          </a:p>
        </p:txBody>
      </p:sp>
      <p:sp>
        <p:nvSpPr>
          <p:cNvPr id="748" name="Google Shape;748;g2eb6c06d9d6_2_691"/>
          <p:cNvSpPr/>
          <p:nvPr/>
        </p:nvSpPr>
        <p:spPr>
          <a:xfrm>
            <a:off x="12035019" y="3730373"/>
            <a:ext cx="1295136" cy="988848"/>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1"/>
              </a:solidFill>
              <a:latin typeface="Arial"/>
              <a:ea typeface="Arial"/>
              <a:cs typeface="Arial"/>
              <a:sym typeface="Arial"/>
            </a:endParaRPr>
          </a:p>
        </p:txBody>
      </p:sp>
      <p:sp>
        <p:nvSpPr>
          <p:cNvPr id="749" name="Google Shape;749;g2eb6c06d9d6_2_691"/>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750" name="Google Shape;750;g2eb6c06d9d6_2_691"/>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751" name="Google Shape;751;g2eb6c06d9d6_2_69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Quotes_Three">
  <p:cSld name="Quotes_Three">
    <p:bg>
      <p:bgPr>
        <a:solidFill>
          <a:schemeClr val="lt1"/>
        </a:solidFill>
        <a:effectLst/>
      </p:bgPr>
    </p:bg>
    <p:spTree>
      <p:nvGrpSpPr>
        <p:cNvPr id="1" name="Shape 752"/>
        <p:cNvGrpSpPr/>
        <p:nvPr/>
      </p:nvGrpSpPr>
      <p:grpSpPr>
        <a:xfrm>
          <a:off x="0" y="0"/>
          <a:ext cx="0" cy="0"/>
          <a:chOff x="0" y="0"/>
          <a:chExt cx="0" cy="0"/>
        </a:xfrm>
      </p:grpSpPr>
      <p:sp>
        <p:nvSpPr>
          <p:cNvPr id="753" name="Google Shape;753;g2eb6c06d9d6_2_711"/>
          <p:cNvSpPr txBox="1">
            <a:spLocks noGrp="1"/>
          </p:cNvSpPr>
          <p:nvPr>
            <p:ph type="body" idx="1"/>
          </p:nvPr>
        </p:nvSpPr>
        <p:spPr>
          <a:xfrm>
            <a:off x="1124867" y="4979813"/>
            <a:ext cx="6705600" cy="46944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600"/>
              </a:spcBef>
              <a:spcAft>
                <a:spcPts val="0"/>
              </a:spcAft>
              <a:buSzPts val="3200"/>
              <a:buFont typeface="Arial"/>
              <a:buNone/>
              <a:defRPr sz="32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54" name="Google Shape;754;g2eb6c06d9d6_2_711"/>
          <p:cNvSpPr txBox="1">
            <a:spLocks noGrp="1"/>
          </p:cNvSpPr>
          <p:nvPr>
            <p:ph type="body" idx="2"/>
          </p:nvPr>
        </p:nvSpPr>
        <p:spPr>
          <a:xfrm>
            <a:off x="1124867" y="1077267"/>
            <a:ext cx="6705600" cy="1707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600"/>
              </a:spcBef>
              <a:spcAft>
                <a:spcPts val="0"/>
              </a:spcAft>
              <a:buSzPts val="2700"/>
              <a:buNone/>
              <a:defRPr sz="2700"/>
            </a:lvl1pPr>
            <a:lvl2pPr marL="914400" lvl="1" indent="-533400" algn="l">
              <a:lnSpc>
                <a:spcPct val="100000"/>
              </a:lnSpc>
              <a:spcBef>
                <a:spcPts val="1600"/>
              </a:spcBef>
              <a:spcAft>
                <a:spcPts val="0"/>
              </a:spcAft>
              <a:buSzPts val="4800"/>
              <a:buChar char="‒"/>
              <a:defRPr/>
            </a:lvl2pPr>
            <a:lvl3pPr marL="1371600" lvl="2" indent="-533400" algn="l">
              <a:lnSpc>
                <a:spcPct val="100000"/>
              </a:lnSpc>
              <a:spcBef>
                <a:spcPts val="1600"/>
              </a:spcBef>
              <a:spcAft>
                <a:spcPts val="0"/>
              </a:spcAft>
              <a:buSzPts val="4800"/>
              <a:buChar char="•"/>
              <a:defRPr/>
            </a:lvl3pPr>
            <a:lvl4pPr marL="1828800" lvl="3" indent="-533400" algn="l">
              <a:lnSpc>
                <a:spcPct val="100000"/>
              </a:lnSpc>
              <a:spcBef>
                <a:spcPts val="1600"/>
              </a:spcBef>
              <a:spcAft>
                <a:spcPts val="0"/>
              </a:spcAft>
              <a:buSzPts val="4800"/>
              <a:buChar char="–"/>
              <a:defRPr/>
            </a:lvl4pPr>
            <a:lvl5pPr marL="2286000" lvl="4" indent="-533400" algn="l">
              <a:lnSpc>
                <a:spcPct val="100000"/>
              </a:lnSpc>
              <a:spcBef>
                <a:spcPts val="1000"/>
              </a:spcBef>
              <a:spcAft>
                <a:spcPts val="0"/>
              </a:spcAft>
              <a:buSzPts val="4800"/>
              <a:buChar char="»"/>
              <a:defRPr/>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55" name="Google Shape;755;g2eb6c06d9d6_2_711"/>
          <p:cNvSpPr txBox="1">
            <a:spLocks noGrp="1"/>
          </p:cNvSpPr>
          <p:nvPr>
            <p:ph type="body" idx="3"/>
          </p:nvPr>
        </p:nvSpPr>
        <p:spPr>
          <a:xfrm>
            <a:off x="16557133" y="10737133"/>
            <a:ext cx="6705600" cy="11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700"/>
              <a:buFont typeface="Arial"/>
              <a:buNone/>
              <a:defRPr sz="27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56" name="Google Shape;756;g2eb6c06d9d6_2_711"/>
          <p:cNvSpPr txBox="1">
            <a:spLocks noGrp="1"/>
          </p:cNvSpPr>
          <p:nvPr>
            <p:ph type="body" idx="4"/>
          </p:nvPr>
        </p:nvSpPr>
        <p:spPr>
          <a:xfrm>
            <a:off x="8746467" y="4979800"/>
            <a:ext cx="6891200" cy="46944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600"/>
              </a:spcBef>
              <a:spcAft>
                <a:spcPts val="0"/>
              </a:spcAft>
              <a:buSzPts val="3200"/>
              <a:buFont typeface="Arial"/>
              <a:buNone/>
              <a:defRPr sz="32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57" name="Google Shape;757;g2eb6c06d9d6_2_711"/>
          <p:cNvSpPr txBox="1">
            <a:spLocks noGrp="1"/>
          </p:cNvSpPr>
          <p:nvPr>
            <p:ph type="body" idx="5"/>
          </p:nvPr>
        </p:nvSpPr>
        <p:spPr>
          <a:xfrm>
            <a:off x="16557133" y="4979813"/>
            <a:ext cx="6705600" cy="46944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1600"/>
              </a:spcBef>
              <a:spcAft>
                <a:spcPts val="0"/>
              </a:spcAft>
              <a:buSzPts val="3200"/>
              <a:buFont typeface="Arial"/>
              <a:buNone/>
              <a:defRPr sz="32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58" name="Google Shape;758;g2eb6c06d9d6_2_711"/>
          <p:cNvSpPr txBox="1">
            <a:spLocks noGrp="1"/>
          </p:cNvSpPr>
          <p:nvPr>
            <p:ph type="body" idx="6"/>
          </p:nvPr>
        </p:nvSpPr>
        <p:spPr>
          <a:xfrm>
            <a:off x="8746467" y="10737133"/>
            <a:ext cx="6891200" cy="1108000"/>
          </a:xfrm>
          <a:prstGeom prst="rect">
            <a:avLst/>
          </a:prstGeom>
          <a:noFill/>
          <a:ln>
            <a:noFill/>
          </a:ln>
        </p:spPr>
        <p:txBody>
          <a:bodyPr spcFirstLastPara="1" wrap="square" lIns="243800" tIns="121875" rIns="243800" bIns="121875" anchor="t" anchorCtr="0">
            <a:spAutoFit/>
          </a:bodyPr>
          <a:lstStyle>
            <a:lvl1pPr marL="457200" lvl="0" indent="-228600" algn="l">
              <a:lnSpc>
                <a:spcPct val="100000"/>
              </a:lnSpc>
              <a:spcBef>
                <a:spcPts val="0"/>
              </a:spcBef>
              <a:spcAft>
                <a:spcPts val="0"/>
              </a:spcAft>
              <a:buSzPts val="2700"/>
              <a:buFont typeface="Arial"/>
              <a:buNone/>
              <a:defRPr sz="27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59" name="Google Shape;759;g2eb6c06d9d6_2_711"/>
          <p:cNvSpPr txBox="1">
            <a:spLocks noGrp="1"/>
          </p:cNvSpPr>
          <p:nvPr>
            <p:ph type="body" idx="7"/>
          </p:nvPr>
        </p:nvSpPr>
        <p:spPr>
          <a:xfrm>
            <a:off x="1124867" y="10737133"/>
            <a:ext cx="6705600" cy="11080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700"/>
              <a:buFont typeface="Arial"/>
              <a:buNone/>
              <a:defRPr sz="2700"/>
            </a:lvl1pPr>
            <a:lvl2pPr marL="914400" lvl="1" indent="-228600" algn="l">
              <a:lnSpc>
                <a:spcPct val="100000"/>
              </a:lnSpc>
              <a:spcBef>
                <a:spcPts val="1600"/>
              </a:spcBef>
              <a:spcAft>
                <a:spcPts val="0"/>
              </a:spcAft>
              <a:buSzPts val="2900"/>
              <a:buFont typeface="Arial"/>
              <a:buNone/>
              <a:defRPr sz="2900"/>
            </a:lvl2pPr>
            <a:lvl3pPr marL="1371600" lvl="2" indent="-228600" algn="l">
              <a:lnSpc>
                <a:spcPct val="100000"/>
              </a:lnSpc>
              <a:spcBef>
                <a:spcPts val="1600"/>
              </a:spcBef>
              <a:spcAft>
                <a:spcPts val="0"/>
              </a:spcAft>
              <a:buSzPts val="2900"/>
              <a:buFont typeface="Arial"/>
              <a:buNone/>
              <a:defRPr sz="2900"/>
            </a:lvl3pPr>
            <a:lvl4pPr marL="1828800" lvl="3" indent="-228600" algn="l">
              <a:lnSpc>
                <a:spcPct val="100000"/>
              </a:lnSpc>
              <a:spcBef>
                <a:spcPts val="1600"/>
              </a:spcBef>
              <a:spcAft>
                <a:spcPts val="0"/>
              </a:spcAft>
              <a:buSzPts val="2900"/>
              <a:buFont typeface="Arial"/>
              <a:buNone/>
              <a:defRPr sz="2900"/>
            </a:lvl4pPr>
            <a:lvl5pPr marL="2286000" lvl="4" indent="-228600" algn="l">
              <a:lnSpc>
                <a:spcPct val="100000"/>
              </a:lnSpc>
              <a:spcBef>
                <a:spcPts val="600"/>
              </a:spcBef>
              <a:spcAft>
                <a:spcPts val="0"/>
              </a:spcAft>
              <a:buSzPts val="2900"/>
              <a:buFont typeface="Arial"/>
              <a:buNone/>
              <a:defRPr sz="2900"/>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60" name="Google Shape;760;g2eb6c06d9d6_2_711"/>
          <p:cNvSpPr txBox="1">
            <a:spLocks noGrp="1"/>
          </p:cNvSpPr>
          <p:nvPr>
            <p:ph type="body" idx="8"/>
          </p:nvPr>
        </p:nvSpPr>
        <p:spPr>
          <a:xfrm>
            <a:off x="8746467" y="1077267"/>
            <a:ext cx="6891200" cy="1665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600"/>
              </a:spcBef>
              <a:spcAft>
                <a:spcPts val="0"/>
              </a:spcAft>
              <a:buSzPts val="2700"/>
              <a:buNone/>
              <a:defRPr sz="2700"/>
            </a:lvl1pPr>
            <a:lvl2pPr marL="914400" lvl="1" indent="-533400" algn="l">
              <a:lnSpc>
                <a:spcPct val="100000"/>
              </a:lnSpc>
              <a:spcBef>
                <a:spcPts val="1600"/>
              </a:spcBef>
              <a:spcAft>
                <a:spcPts val="0"/>
              </a:spcAft>
              <a:buSzPts val="4800"/>
              <a:buChar char="‒"/>
              <a:defRPr/>
            </a:lvl2pPr>
            <a:lvl3pPr marL="1371600" lvl="2" indent="-533400" algn="l">
              <a:lnSpc>
                <a:spcPct val="100000"/>
              </a:lnSpc>
              <a:spcBef>
                <a:spcPts val="1600"/>
              </a:spcBef>
              <a:spcAft>
                <a:spcPts val="0"/>
              </a:spcAft>
              <a:buSzPts val="4800"/>
              <a:buChar char="•"/>
              <a:defRPr/>
            </a:lvl3pPr>
            <a:lvl4pPr marL="1828800" lvl="3" indent="-533400" algn="l">
              <a:lnSpc>
                <a:spcPct val="100000"/>
              </a:lnSpc>
              <a:spcBef>
                <a:spcPts val="1600"/>
              </a:spcBef>
              <a:spcAft>
                <a:spcPts val="0"/>
              </a:spcAft>
              <a:buSzPts val="4800"/>
              <a:buChar char="–"/>
              <a:defRPr/>
            </a:lvl4pPr>
            <a:lvl5pPr marL="2286000" lvl="4" indent="-533400" algn="l">
              <a:lnSpc>
                <a:spcPct val="100000"/>
              </a:lnSpc>
              <a:spcBef>
                <a:spcPts val="1000"/>
              </a:spcBef>
              <a:spcAft>
                <a:spcPts val="0"/>
              </a:spcAft>
              <a:buSzPts val="4800"/>
              <a:buChar char="»"/>
              <a:defRPr/>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761" name="Google Shape;761;g2eb6c06d9d6_2_711"/>
          <p:cNvSpPr txBox="1">
            <a:spLocks noGrp="1"/>
          </p:cNvSpPr>
          <p:nvPr>
            <p:ph type="body" idx="9"/>
          </p:nvPr>
        </p:nvSpPr>
        <p:spPr>
          <a:xfrm>
            <a:off x="16557133" y="1077267"/>
            <a:ext cx="6705600" cy="1665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600"/>
              </a:spcBef>
              <a:spcAft>
                <a:spcPts val="0"/>
              </a:spcAft>
              <a:buSzPts val="2700"/>
              <a:buNone/>
              <a:defRPr sz="2700"/>
            </a:lvl1pPr>
            <a:lvl2pPr marL="914400" lvl="1" indent="-533400" algn="l">
              <a:lnSpc>
                <a:spcPct val="100000"/>
              </a:lnSpc>
              <a:spcBef>
                <a:spcPts val="1600"/>
              </a:spcBef>
              <a:spcAft>
                <a:spcPts val="0"/>
              </a:spcAft>
              <a:buSzPts val="4800"/>
              <a:buChar char="‒"/>
              <a:defRPr/>
            </a:lvl2pPr>
            <a:lvl3pPr marL="1371600" lvl="2" indent="-533400" algn="l">
              <a:lnSpc>
                <a:spcPct val="100000"/>
              </a:lnSpc>
              <a:spcBef>
                <a:spcPts val="1600"/>
              </a:spcBef>
              <a:spcAft>
                <a:spcPts val="0"/>
              </a:spcAft>
              <a:buSzPts val="4800"/>
              <a:buChar char="•"/>
              <a:defRPr/>
            </a:lvl3pPr>
            <a:lvl4pPr marL="1828800" lvl="3" indent="-533400" algn="l">
              <a:lnSpc>
                <a:spcPct val="100000"/>
              </a:lnSpc>
              <a:spcBef>
                <a:spcPts val="1600"/>
              </a:spcBef>
              <a:spcAft>
                <a:spcPts val="0"/>
              </a:spcAft>
              <a:buSzPts val="4800"/>
              <a:buChar char="–"/>
              <a:defRPr/>
            </a:lvl4pPr>
            <a:lvl5pPr marL="2286000" lvl="4" indent="-533400" algn="l">
              <a:lnSpc>
                <a:spcPct val="100000"/>
              </a:lnSpc>
              <a:spcBef>
                <a:spcPts val="1000"/>
              </a:spcBef>
              <a:spcAft>
                <a:spcPts val="0"/>
              </a:spcAft>
              <a:buSzPts val="4800"/>
              <a:buChar char="»"/>
              <a:defRPr/>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grpSp>
        <p:nvGrpSpPr>
          <p:cNvPr id="762" name="Google Shape;762;g2eb6c06d9d6_2_711"/>
          <p:cNvGrpSpPr/>
          <p:nvPr/>
        </p:nvGrpSpPr>
        <p:grpSpPr>
          <a:xfrm>
            <a:off x="1124867" y="10181288"/>
            <a:ext cx="1843664" cy="48768"/>
            <a:chOff x="3842851" y="2453321"/>
            <a:chExt cx="691374" cy="18288"/>
          </a:xfrm>
        </p:grpSpPr>
        <p:sp>
          <p:nvSpPr>
            <p:cNvPr id="763" name="Google Shape;763;g2eb6c06d9d6_2_711"/>
            <p:cNvSpPr/>
            <p:nvPr/>
          </p:nvSpPr>
          <p:spPr>
            <a:xfrm rot="-5400000">
              <a:off x="3948936"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64" name="Google Shape;764;g2eb6c06d9d6_2_711"/>
            <p:cNvSpPr/>
            <p:nvPr/>
          </p:nvSpPr>
          <p:spPr>
            <a:xfrm rot="-5400000">
              <a:off x="4179394"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65" name="Google Shape;765;g2eb6c06d9d6_2_711"/>
            <p:cNvSpPr/>
            <p:nvPr/>
          </p:nvSpPr>
          <p:spPr>
            <a:xfrm rot="-5400000">
              <a:off x="4409852"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grpSp>
        <p:nvGrpSpPr>
          <p:cNvPr id="766" name="Google Shape;766;g2eb6c06d9d6_2_711"/>
          <p:cNvGrpSpPr/>
          <p:nvPr/>
        </p:nvGrpSpPr>
        <p:grpSpPr>
          <a:xfrm>
            <a:off x="8766723" y="10181288"/>
            <a:ext cx="1843664" cy="48768"/>
            <a:chOff x="3842851" y="2453321"/>
            <a:chExt cx="691374" cy="18288"/>
          </a:xfrm>
        </p:grpSpPr>
        <p:sp>
          <p:nvSpPr>
            <p:cNvPr id="767" name="Google Shape;767;g2eb6c06d9d6_2_711"/>
            <p:cNvSpPr/>
            <p:nvPr/>
          </p:nvSpPr>
          <p:spPr>
            <a:xfrm rot="-5400000">
              <a:off x="3948936"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68" name="Google Shape;768;g2eb6c06d9d6_2_711"/>
            <p:cNvSpPr/>
            <p:nvPr/>
          </p:nvSpPr>
          <p:spPr>
            <a:xfrm rot="-5400000">
              <a:off x="4179394"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69" name="Google Shape;769;g2eb6c06d9d6_2_711"/>
            <p:cNvSpPr/>
            <p:nvPr/>
          </p:nvSpPr>
          <p:spPr>
            <a:xfrm rot="-5400000">
              <a:off x="4409852"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grpSp>
        <p:nvGrpSpPr>
          <p:cNvPr id="770" name="Google Shape;770;g2eb6c06d9d6_2_711"/>
          <p:cNvGrpSpPr/>
          <p:nvPr/>
        </p:nvGrpSpPr>
        <p:grpSpPr>
          <a:xfrm>
            <a:off x="16597120" y="10212387"/>
            <a:ext cx="1843664" cy="48768"/>
            <a:chOff x="3842851" y="2453321"/>
            <a:chExt cx="691374" cy="18288"/>
          </a:xfrm>
        </p:grpSpPr>
        <p:sp>
          <p:nvSpPr>
            <p:cNvPr id="771" name="Google Shape;771;g2eb6c06d9d6_2_711"/>
            <p:cNvSpPr/>
            <p:nvPr/>
          </p:nvSpPr>
          <p:spPr>
            <a:xfrm rot="-5400000">
              <a:off x="3948936"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72" name="Google Shape;772;g2eb6c06d9d6_2_711"/>
            <p:cNvSpPr/>
            <p:nvPr/>
          </p:nvSpPr>
          <p:spPr>
            <a:xfrm rot="-5400000">
              <a:off x="4179394"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sp>
          <p:nvSpPr>
            <p:cNvPr id="773" name="Google Shape;773;g2eb6c06d9d6_2_711"/>
            <p:cNvSpPr/>
            <p:nvPr/>
          </p:nvSpPr>
          <p:spPr>
            <a:xfrm rot="-5400000">
              <a:off x="4409852" y="2347236"/>
              <a:ext cx="18288" cy="230458"/>
            </a:xfrm>
            <a:prstGeom prst="rect">
              <a:avLst/>
            </a:pr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4300"/>
                <a:buFont typeface="Arial"/>
                <a:buNone/>
              </a:pPr>
              <a:endParaRPr sz="4300" b="0" i="0" u="none" strike="noStrike" cap="none">
                <a:solidFill>
                  <a:schemeClr val="accent1"/>
                </a:solidFill>
                <a:latin typeface="Arial"/>
                <a:ea typeface="Arial"/>
                <a:cs typeface="Arial"/>
                <a:sym typeface="Arial"/>
              </a:endParaRPr>
            </a:p>
          </p:txBody>
        </p:sp>
      </p:grpSp>
      <p:sp>
        <p:nvSpPr>
          <p:cNvPr id="774" name="Google Shape;774;g2eb6c06d9d6_2_711"/>
          <p:cNvSpPr/>
          <p:nvPr/>
        </p:nvSpPr>
        <p:spPr>
          <a:xfrm>
            <a:off x="490336" y="3730373"/>
            <a:ext cx="1295136" cy="988848"/>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101600" tIns="101600" rIns="101600" bIns="101600"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1"/>
              </a:solidFill>
              <a:latin typeface="Arial"/>
              <a:ea typeface="Arial"/>
              <a:cs typeface="Arial"/>
              <a:sym typeface="Arial"/>
            </a:endParaRPr>
          </a:p>
        </p:txBody>
      </p:sp>
      <p:sp>
        <p:nvSpPr>
          <p:cNvPr id="775" name="Google Shape;775;g2eb6c06d9d6_2_711"/>
          <p:cNvSpPr/>
          <p:nvPr/>
        </p:nvSpPr>
        <p:spPr>
          <a:xfrm>
            <a:off x="8113712" y="3730373"/>
            <a:ext cx="1295136" cy="988848"/>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101600" tIns="101600" rIns="101600" bIns="101600"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1"/>
              </a:solidFill>
              <a:latin typeface="Arial"/>
              <a:ea typeface="Arial"/>
              <a:cs typeface="Arial"/>
              <a:sym typeface="Arial"/>
            </a:endParaRPr>
          </a:p>
        </p:txBody>
      </p:sp>
      <p:sp>
        <p:nvSpPr>
          <p:cNvPr id="776" name="Google Shape;776;g2eb6c06d9d6_2_711"/>
          <p:cNvSpPr/>
          <p:nvPr/>
        </p:nvSpPr>
        <p:spPr>
          <a:xfrm>
            <a:off x="15897360" y="3730373"/>
            <a:ext cx="1295136" cy="988848"/>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101600" tIns="101600" rIns="101600" bIns="101600" anchor="ctr" anchorCtr="0">
            <a:noAutofit/>
          </a:bodyPr>
          <a:lstStyle/>
          <a:p>
            <a:pPr marL="0" marR="0" lvl="0" indent="0" algn="l" rtl="0">
              <a:lnSpc>
                <a:spcPct val="100000"/>
              </a:lnSpc>
              <a:spcBef>
                <a:spcPts val="0"/>
              </a:spcBef>
              <a:spcAft>
                <a:spcPts val="0"/>
              </a:spcAft>
              <a:buClr>
                <a:srgbClr val="000000"/>
              </a:buClr>
              <a:buSzPts val="4800"/>
              <a:buFont typeface="Arial"/>
              <a:buNone/>
            </a:pPr>
            <a:endParaRPr sz="4800" b="0" i="0" u="none" strike="noStrike" cap="none">
              <a:solidFill>
                <a:schemeClr val="dk1"/>
              </a:solidFill>
              <a:latin typeface="Arial"/>
              <a:ea typeface="Arial"/>
              <a:cs typeface="Arial"/>
              <a:sym typeface="Arial"/>
            </a:endParaRPr>
          </a:p>
        </p:txBody>
      </p:sp>
      <p:sp>
        <p:nvSpPr>
          <p:cNvPr id="777" name="Google Shape;777;g2eb6c06d9d6_2_711"/>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778" name="Google Shape;778;g2eb6c06d9d6_2_711"/>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779" name="Google Shape;779;g2eb6c06d9d6_2_71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with Subtitle" type="title">
  <p:cSld name="Title Slide with Subtitle">
    <p:bg>
      <p:bgPr>
        <a:solidFill>
          <a:schemeClr val="dk2"/>
        </a:solidFill>
        <a:effectLst/>
      </p:bgPr>
    </p:bg>
    <p:spTree>
      <p:nvGrpSpPr>
        <p:cNvPr id="1" name="Shape 264"/>
        <p:cNvGrpSpPr/>
        <p:nvPr/>
      </p:nvGrpSpPr>
      <p:grpSpPr>
        <a:xfrm>
          <a:off x="0" y="0"/>
          <a:ext cx="0" cy="0"/>
          <a:chOff x="0" y="0"/>
          <a:chExt cx="0" cy="0"/>
        </a:xfrm>
      </p:grpSpPr>
      <p:pic>
        <p:nvPicPr>
          <p:cNvPr id="265" name="Google Shape;265;g2eb6c06d9d6_2_6"/>
          <p:cNvPicPr preferRelativeResize="0"/>
          <p:nvPr/>
        </p:nvPicPr>
        <p:blipFill rotWithShape="1">
          <a:blip r:embed="rId2">
            <a:alphaModFix/>
          </a:blip>
          <a:srcRect/>
          <a:stretch/>
        </p:blipFill>
        <p:spPr>
          <a:xfrm>
            <a:off x="0" y="0"/>
            <a:ext cx="24384000" cy="13716000"/>
          </a:xfrm>
          <a:prstGeom prst="rect">
            <a:avLst/>
          </a:prstGeom>
          <a:noFill/>
          <a:ln>
            <a:noFill/>
          </a:ln>
        </p:spPr>
      </p:pic>
      <p:sp>
        <p:nvSpPr>
          <p:cNvPr id="266" name="Google Shape;266;g2eb6c06d9d6_2_6"/>
          <p:cNvSpPr txBox="1">
            <a:spLocks noGrp="1"/>
          </p:cNvSpPr>
          <p:nvPr>
            <p:ph type="ctrTitle"/>
          </p:nvPr>
        </p:nvSpPr>
        <p:spPr>
          <a:xfrm>
            <a:off x="1076400" y="3320933"/>
            <a:ext cx="21631200" cy="43512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lt1"/>
              </a:buClr>
              <a:buSzPts val="12800"/>
              <a:buFont typeface="Montserrat ExtraBold"/>
              <a:buNone/>
              <a:defRPr sz="128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2pPr>
            <a:lvl3pPr lvl="2"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3pPr>
            <a:lvl4pPr lvl="3"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4pPr>
            <a:lvl5pPr lvl="4"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5pPr>
            <a:lvl6pPr lvl="5"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6pPr>
            <a:lvl7pPr lvl="6"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7pPr>
            <a:lvl8pPr lvl="7"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8pPr>
            <a:lvl9pPr lvl="8"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9pPr>
          </a:lstStyle>
          <a:p>
            <a:endParaRPr/>
          </a:p>
        </p:txBody>
      </p:sp>
      <p:sp>
        <p:nvSpPr>
          <p:cNvPr id="267" name="Google Shape;267;g2eb6c06d9d6_2_6"/>
          <p:cNvSpPr txBox="1">
            <a:spLocks noGrp="1"/>
          </p:cNvSpPr>
          <p:nvPr>
            <p:ph type="subTitle" idx="1"/>
          </p:nvPr>
        </p:nvSpPr>
        <p:spPr>
          <a:xfrm>
            <a:off x="1076400" y="8335133"/>
            <a:ext cx="22186400" cy="1463200"/>
          </a:xfrm>
          <a:prstGeom prst="rect">
            <a:avLst/>
          </a:prstGeom>
          <a:noFill/>
          <a:ln>
            <a:noFill/>
          </a:ln>
        </p:spPr>
        <p:txBody>
          <a:bodyPr spcFirstLastPara="1" wrap="square" lIns="0" tIns="121875" rIns="0" bIns="121875" anchor="t" anchorCtr="0">
            <a:normAutofit/>
          </a:bodyPr>
          <a:lstStyle>
            <a:lvl1pPr lvl="0" algn="ctr">
              <a:lnSpc>
                <a:spcPct val="100000"/>
              </a:lnSpc>
              <a:spcBef>
                <a:spcPts val="0"/>
              </a:spcBef>
              <a:spcAft>
                <a:spcPts val="0"/>
              </a:spcAft>
              <a:buSzPts val="3700"/>
              <a:buNone/>
              <a:defRPr sz="3700">
                <a:solidFill>
                  <a:schemeClr val="lt1"/>
                </a:solidFill>
              </a:defRPr>
            </a:lvl1pPr>
            <a:lvl2pPr lvl="1" algn="ctr">
              <a:lnSpc>
                <a:spcPct val="100000"/>
              </a:lnSpc>
              <a:spcBef>
                <a:spcPts val="1600"/>
              </a:spcBef>
              <a:spcAft>
                <a:spcPts val="0"/>
              </a:spcAft>
              <a:buSzPts val="4800"/>
              <a:buChar char="‒"/>
              <a:defRPr/>
            </a:lvl2pPr>
            <a:lvl3pPr lvl="2" algn="ctr">
              <a:lnSpc>
                <a:spcPct val="100000"/>
              </a:lnSpc>
              <a:spcBef>
                <a:spcPts val="1600"/>
              </a:spcBef>
              <a:spcAft>
                <a:spcPts val="0"/>
              </a:spcAft>
              <a:buSzPts val="4800"/>
              <a:buChar char="•"/>
              <a:defRPr/>
            </a:lvl3pPr>
            <a:lvl4pPr lvl="3" algn="ctr">
              <a:lnSpc>
                <a:spcPct val="100000"/>
              </a:lnSpc>
              <a:spcBef>
                <a:spcPts val="1600"/>
              </a:spcBef>
              <a:spcAft>
                <a:spcPts val="0"/>
              </a:spcAft>
              <a:buSzPts val="4800"/>
              <a:buChar char="–"/>
              <a:defRPr/>
            </a:lvl4pPr>
            <a:lvl5pPr lvl="4" algn="ctr">
              <a:lnSpc>
                <a:spcPct val="100000"/>
              </a:lnSpc>
              <a:spcBef>
                <a:spcPts val="1000"/>
              </a:spcBef>
              <a:spcAft>
                <a:spcPts val="0"/>
              </a:spcAft>
              <a:buSzPts val="4800"/>
              <a:buChar char="»"/>
              <a:defRPr/>
            </a:lvl5pPr>
            <a:lvl6pPr lvl="5" algn="ctr">
              <a:lnSpc>
                <a:spcPct val="100000"/>
              </a:lnSpc>
              <a:spcBef>
                <a:spcPts val="1000"/>
              </a:spcBef>
              <a:spcAft>
                <a:spcPts val="0"/>
              </a:spcAft>
              <a:buClr>
                <a:schemeClr val="dk1"/>
              </a:buClr>
              <a:buSzPts val="4800"/>
              <a:buChar char="•"/>
              <a:defRPr/>
            </a:lvl6pPr>
            <a:lvl7pPr lvl="6" algn="ctr">
              <a:lnSpc>
                <a:spcPct val="100000"/>
              </a:lnSpc>
              <a:spcBef>
                <a:spcPts val="1000"/>
              </a:spcBef>
              <a:spcAft>
                <a:spcPts val="0"/>
              </a:spcAft>
              <a:buClr>
                <a:schemeClr val="dk1"/>
              </a:buClr>
              <a:buSzPts val="4800"/>
              <a:buChar char="•"/>
              <a:defRPr/>
            </a:lvl7pPr>
            <a:lvl8pPr lvl="7" algn="ctr">
              <a:lnSpc>
                <a:spcPct val="100000"/>
              </a:lnSpc>
              <a:spcBef>
                <a:spcPts val="1000"/>
              </a:spcBef>
              <a:spcAft>
                <a:spcPts val="0"/>
              </a:spcAft>
              <a:buClr>
                <a:schemeClr val="dk1"/>
              </a:buClr>
              <a:buSzPts val="4800"/>
              <a:buChar char="•"/>
              <a:defRPr/>
            </a:lvl8pPr>
            <a:lvl9pPr lvl="8" algn="ctr">
              <a:lnSpc>
                <a:spcPct val="100000"/>
              </a:lnSpc>
              <a:spcBef>
                <a:spcPts val="1000"/>
              </a:spcBef>
              <a:spcAft>
                <a:spcPts val="0"/>
              </a:spcAft>
              <a:buClr>
                <a:schemeClr val="dk1"/>
              </a:buClr>
              <a:buSzPts val="4800"/>
              <a:buChar char="•"/>
              <a:defRPr/>
            </a:lvl9pPr>
          </a:lstStyle>
          <a:p>
            <a:endParaRPr/>
          </a:p>
        </p:txBody>
      </p:sp>
      <p:pic>
        <p:nvPicPr>
          <p:cNvPr id="268" name="Google Shape;268;g2eb6c06d9d6_2_6"/>
          <p:cNvPicPr preferRelativeResize="0"/>
          <p:nvPr/>
        </p:nvPicPr>
        <p:blipFill rotWithShape="1">
          <a:blip r:embed="rId3">
            <a:alphaModFix/>
          </a:blip>
          <a:srcRect/>
          <a:stretch/>
        </p:blipFill>
        <p:spPr>
          <a:xfrm>
            <a:off x="20190400" y="11949547"/>
            <a:ext cx="3360331" cy="9893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meline-2">
  <p:cSld name="Timeline-2">
    <p:spTree>
      <p:nvGrpSpPr>
        <p:cNvPr id="1" name="Shape 780"/>
        <p:cNvGrpSpPr/>
        <p:nvPr/>
      </p:nvGrpSpPr>
      <p:grpSpPr>
        <a:xfrm>
          <a:off x="0" y="0"/>
          <a:ext cx="0" cy="0"/>
          <a:chOff x="0" y="0"/>
          <a:chExt cx="0" cy="0"/>
        </a:xfrm>
      </p:grpSpPr>
      <p:sp>
        <p:nvSpPr>
          <p:cNvPr id="781" name="Google Shape;781;g2eb6c06d9d6_2_739"/>
          <p:cNvSpPr txBox="1">
            <a:spLocks noGrp="1"/>
          </p:cNvSpPr>
          <p:nvPr>
            <p:ph type="title"/>
          </p:nvPr>
        </p:nvSpPr>
        <p:spPr>
          <a:xfrm>
            <a:off x="1076400" y="1077267"/>
            <a:ext cx="22186400" cy="15976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cxnSp>
        <p:nvCxnSpPr>
          <p:cNvPr id="782" name="Google Shape;782;g2eb6c06d9d6_2_739"/>
          <p:cNvCxnSpPr/>
          <p:nvPr/>
        </p:nvCxnSpPr>
        <p:spPr>
          <a:xfrm>
            <a:off x="12203733" y="3366733"/>
            <a:ext cx="0" cy="9296000"/>
          </a:xfrm>
          <a:prstGeom prst="straightConnector1">
            <a:avLst/>
          </a:prstGeom>
          <a:noFill/>
          <a:ln w="19050" cap="rnd" cmpd="sng">
            <a:solidFill>
              <a:schemeClr val="accent1"/>
            </a:solidFill>
            <a:prstDash val="solid"/>
            <a:round/>
            <a:headEnd type="none" w="sm" len="sm"/>
            <a:tailEnd type="none" w="sm" len="sm"/>
          </a:ln>
        </p:spPr>
      </p:cxnSp>
      <p:sp>
        <p:nvSpPr>
          <p:cNvPr id="783" name="Google Shape;783;g2eb6c06d9d6_2_739"/>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784" name="Google Shape;784;g2eb6c06d9d6_2_739"/>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785" name="Google Shape;785;g2eb6c06d9d6_2_739"/>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2/3 Content, 1/3 Photo">
  <p:cSld name="Photo-1A">
    <p:spTree>
      <p:nvGrpSpPr>
        <p:cNvPr id="1" name="Shape 786"/>
        <p:cNvGrpSpPr/>
        <p:nvPr/>
      </p:nvGrpSpPr>
      <p:grpSpPr>
        <a:xfrm>
          <a:off x="0" y="0"/>
          <a:ext cx="0" cy="0"/>
          <a:chOff x="0" y="0"/>
          <a:chExt cx="0" cy="0"/>
        </a:xfrm>
      </p:grpSpPr>
      <p:sp>
        <p:nvSpPr>
          <p:cNvPr id="787" name="Google Shape;787;g2eb6c06d9d6_2_745"/>
          <p:cNvSpPr>
            <a:spLocks noGrp="1"/>
          </p:cNvSpPr>
          <p:nvPr>
            <p:ph type="pic" idx="2"/>
          </p:nvPr>
        </p:nvSpPr>
        <p:spPr>
          <a:xfrm>
            <a:off x="16553200" y="0"/>
            <a:ext cx="7831200" cy="13716000"/>
          </a:xfrm>
          <a:prstGeom prst="rect">
            <a:avLst/>
          </a:prstGeom>
          <a:noFill/>
          <a:ln>
            <a:noFill/>
          </a:ln>
        </p:spPr>
      </p:sp>
      <p:sp>
        <p:nvSpPr>
          <p:cNvPr id="788" name="Google Shape;788;g2eb6c06d9d6_2_745"/>
          <p:cNvSpPr/>
          <p:nvPr/>
        </p:nvSpPr>
        <p:spPr>
          <a:xfrm>
            <a:off x="1076400" y="839533"/>
            <a:ext cx="3038400" cy="1702400"/>
          </a:xfrm>
          <a:prstGeom prst="rect">
            <a:avLst/>
          </a:prstGeom>
          <a:solidFill>
            <a:schemeClr val="lt1"/>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789" name="Google Shape;789;g2eb6c06d9d6_2_745"/>
          <p:cNvSpPr txBox="1">
            <a:spLocks noGrp="1"/>
          </p:cNvSpPr>
          <p:nvPr>
            <p:ph type="title"/>
          </p:nvPr>
        </p:nvSpPr>
        <p:spPr>
          <a:xfrm>
            <a:off x="1076400" y="1077267"/>
            <a:ext cx="14560800" cy="170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790" name="Google Shape;790;g2eb6c06d9d6_2_745"/>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791" name="Google Shape;791;g2eb6c06d9d6_2_745"/>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792" name="Google Shape;792;g2eb6c06d9d6_2_745"/>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793" name="Google Shape;793;g2eb6c06d9d6_2_745"/>
          <p:cNvSpPr txBox="1">
            <a:spLocks noGrp="1"/>
          </p:cNvSpPr>
          <p:nvPr>
            <p:ph type="body" idx="1"/>
          </p:nvPr>
        </p:nvSpPr>
        <p:spPr>
          <a:xfrm>
            <a:off x="1076400" y="3318933"/>
            <a:ext cx="14560800" cy="92824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2/3 Content, 4-Piece Content + 1/3 Photo">
  <p:cSld name="Photo-3A">
    <p:spTree>
      <p:nvGrpSpPr>
        <p:cNvPr id="1" name="Shape 794"/>
        <p:cNvGrpSpPr/>
        <p:nvPr/>
      </p:nvGrpSpPr>
      <p:grpSpPr>
        <a:xfrm>
          <a:off x="0" y="0"/>
          <a:ext cx="0" cy="0"/>
          <a:chOff x="0" y="0"/>
          <a:chExt cx="0" cy="0"/>
        </a:xfrm>
      </p:grpSpPr>
      <p:sp>
        <p:nvSpPr>
          <p:cNvPr id="795" name="Google Shape;795;g2eb6c06d9d6_2_753"/>
          <p:cNvSpPr/>
          <p:nvPr/>
        </p:nvSpPr>
        <p:spPr>
          <a:xfrm>
            <a:off x="1076400" y="839533"/>
            <a:ext cx="3038400" cy="1702400"/>
          </a:xfrm>
          <a:prstGeom prst="rect">
            <a:avLst/>
          </a:prstGeom>
          <a:solidFill>
            <a:schemeClr val="lt1"/>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796" name="Google Shape;796;g2eb6c06d9d6_2_753"/>
          <p:cNvSpPr txBox="1">
            <a:spLocks noGrp="1"/>
          </p:cNvSpPr>
          <p:nvPr>
            <p:ph type="title"/>
          </p:nvPr>
        </p:nvSpPr>
        <p:spPr>
          <a:xfrm>
            <a:off x="1076400" y="1077267"/>
            <a:ext cx="14560800" cy="1702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797" name="Google Shape;797;g2eb6c06d9d6_2_753"/>
          <p:cNvSpPr>
            <a:spLocks noGrp="1"/>
          </p:cNvSpPr>
          <p:nvPr>
            <p:ph type="pic" idx="2"/>
          </p:nvPr>
        </p:nvSpPr>
        <p:spPr>
          <a:xfrm>
            <a:off x="16553200" y="0"/>
            <a:ext cx="7831200" cy="13716000"/>
          </a:xfrm>
          <a:prstGeom prst="rect">
            <a:avLst/>
          </a:prstGeom>
          <a:noFill/>
          <a:ln>
            <a:noFill/>
          </a:ln>
        </p:spPr>
      </p:sp>
      <p:sp>
        <p:nvSpPr>
          <p:cNvPr id="798" name="Google Shape;798;g2eb6c06d9d6_2_753"/>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799" name="Google Shape;799;g2eb6c06d9d6_2_753"/>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00" name="Google Shape;800;g2eb6c06d9d6_2_753"/>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01" name="Google Shape;801;g2eb6c06d9d6_2_753"/>
          <p:cNvSpPr txBox="1">
            <a:spLocks noGrp="1"/>
          </p:cNvSpPr>
          <p:nvPr>
            <p:ph type="body" idx="1"/>
          </p:nvPr>
        </p:nvSpPr>
        <p:spPr>
          <a:xfrm>
            <a:off x="1076400" y="3318933"/>
            <a:ext cx="6755200" cy="43520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
        <p:nvSpPr>
          <p:cNvPr id="802" name="Google Shape;802;g2eb6c06d9d6_2_753"/>
          <p:cNvSpPr txBox="1">
            <a:spLocks noGrp="1"/>
          </p:cNvSpPr>
          <p:nvPr>
            <p:ph type="body" idx="3"/>
          </p:nvPr>
        </p:nvSpPr>
        <p:spPr>
          <a:xfrm>
            <a:off x="1076400" y="8307800"/>
            <a:ext cx="6755200" cy="43520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
        <p:nvSpPr>
          <p:cNvPr id="803" name="Google Shape;803;g2eb6c06d9d6_2_753"/>
          <p:cNvSpPr txBox="1">
            <a:spLocks noGrp="1"/>
          </p:cNvSpPr>
          <p:nvPr>
            <p:ph type="body" idx="4"/>
          </p:nvPr>
        </p:nvSpPr>
        <p:spPr>
          <a:xfrm>
            <a:off x="8746067" y="3318933"/>
            <a:ext cx="6755200" cy="43520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
        <p:nvSpPr>
          <p:cNvPr id="804" name="Google Shape;804;g2eb6c06d9d6_2_753"/>
          <p:cNvSpPr txBox="1">
            <a:spLocks noGrp="1"/>
          </p:cNvSpPr>
          <p:nvPr>
            <p:ph type="body" idx="5"/>
          </p:nvPr>
        </p:nvSpPr>
        <p:spPr>
          <a:xfrm>
            <a:off x="8746067" y="8307800"/>
            <a:ext cx="6755200" cy="43520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2/3 Content, Two-Piece Content + 1/3 Photo">
  <p:cSld name="Photo-4A">
    <p:spTree>
      <p:nvGrpSpPr>
        <p:cNvPr id="1" name="Shape 805"/>
        <p:cNvGrpSpPr/>
        <p:nvPr/>
      </p:nvGrpSpPr>
      <p:grpSpPr>
        <a:xfrm>
          <a:off x="0" y="0"/>
          <a:ext cx="0" cy="0"/>
          <a:chOff x="0" y="0"/>
          <a:chExt cx="0" cy="0"/>
        </a:xfrm>
      </p:grpSpPr>
      <p:sp>
        <p:nvSpPr>
          <p:cNvPr id="806" name="Google Shape;806;g2eb6c06d9d6_2_764"/>
          <p:cNvSpPr/>
          <p:nvPr/>
        </p:nvSpPr>
        <p:spPr>
          <a:xfrm>
            <a:off x="1076400" y="839533"/>
            <a:ext cx="3038400" cy="1702400"/>
          </a:xfrm>
          <a:prstGeom prst="rect">
            <a:avLst/>
          </a:prstGeom>
          <a:solidFill>
            <a:schemeClr val="lt1"/>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07" name="Google Shape;807;g2eb6c06d9d6_2_764"/>
          <p:cNvSpPr txBox="1">
            <a:spLocks noGrp="1"/>
          </p:cNvSpPr>
          <p:nvPr>
            <p:ph type="title"/>
          </p:nvPr>
        </p:nvSpPr>
        <p:spPr>
          <a:xfrm>
            <a:off x="1076400" y="1077267"/>
            <a:ext cx="14560800" cy="1665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08" name="Google Shape;808;g2eb6c06d9d6_2_764"/>
          <p:cNvSpPr>
            <a:spLocks noGrp="1"/>
          </p:cNvSpPr>
          <p:nvPr>
            <p:ph type="pic" idx="2"/>
          </p:nvPr>
        </p:nvSpPr>
        <p:spPr>
          <a:xfrm>
            <a:off x="16553200" y="0"/>
            <a:ext cx="7831200" cy="13716000"/>
          </a:xfrm>
          <a:prstGeom prst="rect">
            <a:avLst/>
          </a:prstGeom>
          <a:noFill/>
          <a:ln>
            <a:noFill/>
          </a:ln>
        </p:spPr>
      </p:sp>
      <p:sp>
        <p:nvSpPr>
          <p:cNvPr id="809" name="Google Shape;809;g2eb6c06d9d6_2_764"/>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810" name="Google Shape;810;g2eb6c06d9d6_2_764"/>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11" name="Google Shape;811;g2eb6c06d9d6_2_764"/>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12" name="Google Shape;812;g2eb6c06d9d6_2_764"/>
          <p:cNvSpPr txBox="1">
            <a:spLocks noGrp="1"/>
          </p:cNvSpPr>
          <p:nvPr>
            <p:ph type="body" idx="1"/>
          </p:nvPr>
        </p:nvSpPr>
        <p:spPr>
          <a:xfrm>
            <a:off x="1076400" y="3318933"/>
            <a:ext cx="14560800" cy="43520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
        <p:nvSpPr>
          <p:cNvPr id="813" name="Google Shape;813;g2eb6c06d9d6_2_764"/>
          <p:cNvSpPr txBox="1">
            <a:spLocks noGrp="1"/>
          </p:cNvSpPr>
          <p:nvPr>
            <p:ph type="body" idx="3"/>
          </p:nvPr>
        </p:nvSpPr>
        <p:spPr>
          <a:xfrm>
            <a:off x="1076400" y="8307800"/>
            <a:ext cx="14560800" cy="43520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2 Photo, 1/2 Content">
  <p:cSld name="Photo-5A">
    <p:spTree>
      <p:nvGrpSpPr>
        <p:cNvPr id="1" name="Shape 814"/>
        <p:cNvGrpSpPr/>
        <p:nvPr/>
      </p:nvGrpSpPr>
      <p:grpSpPr>
        <a:xfrm>
          <a:off x="0" y="0"/>
          <a:ext cx="0" cy="0"/>
          <a:chOff x="0" y="0"/>
          <a:chExt cx="0" cy="0"/>
        </a:xfrm>
      </p:grpSpPr>
      <p:sp>
        <p:nvSpPr>
          <p:cNvPr id="815" name="Google Shape;815;g2eb6c06d9d6_2_773"/>
          <p:cNvSpPr>
            <a:spLocks noGrp="1"/>
          </p:cNvSpPr>
          <p:nvPr>
            <p:ph type="pic" idx="2"/>
          </p:nvPr>
        </p:nvSpPr>
        <p:spPr>
          <a:xfrm>
            <a:off x="0" y="0"/>
            <a:ext cx="11700000" cy="13716000"/>
          </a:xfrm>
          <a:prstGeom prst="rect">
            <a:avLst/>
          </a:prstGeom>
          <a:noFill/>
          <a:ln>
            <a:noFill/>
          </a:ln>
        </p:spPr>
      </p:sp>
      <p:sp>
        <p:nvSpPr>
          <p:cNvPr id="816" name="Google Shape;816;g2eb6c06d9d6_2_773"/>
          <p:cNvSpPr txBox="1">
            <a:spLocks noGrp="1"/>
          </p:cNvSpPr>
          <p:nvPr>
            <p:ph type="title"/>
          </p:nvPr>
        </p:nvSpPr>
        <p:spPr>
          <a:xfrm>
            <a:off x="12683933" y="1077267"/>
            <a:ext cx="10430400" cy="1665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17" name="Google Shape;817;g2eb6c06d9d6_2_773"/>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1600"/>
              <a:buNone/>
              <a:defRPr>
                <a:solidFill>
                  <a:schemeClr val="tx1"/>
                </a:solidFill>
              </a:defRPr>
            </a:lvl1pPr>
            <a:lvl2pPr lvl="1" algn="l">
              <a:lnSpc>
                <a:spcPct val="100000"/>
              </a:lnSpc>
              <a:spcBef>
                <a:spcPts val="0"/>
              </a:spcBef>
              <a:spcAft>
                <a:spcPts val="0"/>
              </a:spcAft>
              <a:buClr>
                <a:srgbClr val="616161"/>
              </a:buClr>
              <a:buSzPts val="1600"/>
              <a:buNone/>
              <a:defRPr>
                <a:solidFill>
                  <a:srgbClr val="616161"/>
                </a:solidFill>
              </a:defRPr>
            </a:lvl2pPr>
            <a:lvl3pPr lvl="2" algn="l">
              <a:lnSpc>
                <a:spcPct val="100000"/>
              </a:lnSpc>
              <a:spcBef>
                <a:spcPts val="0"/>
              </a:spcBef>
              <a:spcAft>
                <a:spcPts val="0"/>
              </a:spcAft>
              <a:buClr>
                <a:srgbClr val="616161"/>
              </a:buClr>
              <a:buSzPts val="1600"/>
              <a:buNone/>
              <a:defRPr>
                <a:solidFill>
                  <a:srgbClr val="616161"/>
                </a:solidFill>
              </a:defRPr>
            </a:lvl3pPr>
            <a:lvl4pPr lvl="3" algn="l">
              <a:lnSpc>
                <a:spcPct val="100000"/>
              </a:lnSpc>
              <a:spcBef>
                <a:spcPts val="0"/>
              </a:spcBef>
              <a:spcAft>
                <a:spcPts val="0"/>
              </a:spcAft>
              <a:buClr>
                <a:srgbClr val="616161"/>
              </a:buClr>
              <a:buSzPts val="1600"/>
              <a:buNone/>
              <a:defRPr>
                <a:solidFill>
                  <a:srgbClr val="616161"/>
                </a:solidFill>
              </a:defRPr>
            </a:lvl4pPr>
            <a:lvl5pPr lvl="4" algn="l">
              <a:lnSpc>
                <a:spcPct val="100000"/>
              </a:lnSpc>
              <a:spcBef>
                <a:spcPts val="0"/>
              </a:spcBef>
              <a:spcAft>
                <a:spcPts val="0"/>
              </a:spcAft>
              <a:buClr>
                <a:srgbClr val="616161"/>
              </a:buClr>
              <a:buSzPts val="1600"/>
              <a:buNone/>
              <a:defRPr>
                <a:solidFill>
                  <a:srgbClr val="616161"/>
                </a:solidFill>
              </a:defRPr>
            </a:lvl5pPr>
            <a:lvl6pPr lvl="5" algn="l">
              <a:lnSpc>
                <a:spcPct val="100000"/>
              </a:lnSpc>
              <a:spcBef>
                <a:spcPts val="0"/>
              </a:spcBef>
              <a:spcAft>
                <a:spcPts val="0"/>
              </a:spcAft>
              <a:buClr>
                <a:srgbClr val="616161"/>
              </a:buClr>
              <a:buSzPts val="1600"/>
              <a:buNone/>
              <a:defRPr>
                <a:solidFill>
                  <a:srgbClr val="616161"/>
                </a:solidFill>
              </a:defRPr>
            </a:lvl6pPr>
            <a:lvl7pPr lvl="6" algn="l">
              <a:lnSpc>
                <a:spcPct val="100000"/>
              </a:lnSpc>
              <a:spcBef>
                <a:spcPts val="0"/>
              </a:spcBef>
              <a:spcAft>
                <a:spcPts val="0"/>
              </a:spcAft>
              <a:buClr>
                <a:srgbClr val="616161"/>
              </a:buClr>
              <a:buSzPts val="1600"/>
              <a:buNone/>
              <a:defRPr>
                <a:solidFill>
                  <a:srgbClr val="616161"/>
                </a:solidFill>
              </a:defRPr>
            </a:lvl7pPr>
            <a:lvl8pPr lvl="7" algn="l">
              <a:lnSpc>
                <a:spcPct val="100000"/>
              </a:lnSpc>
              <a:spcBef>
                <a:spcPts val="0"/>
              </a:spcBef>
              <a:spcAft>
                <a:spcPts val="0"/>
              </a:spcAft>
              <a:buClr>
                <a:srgbClr val="616161"/>
              </a:buClr>
              <a:buSzPts val="1600"/>
              <a:buNone/>
              <a:defRPr>
                <a:solidFill>
                  <a:srgbClr val="616161"/>
                </a:solidFill>
              </a:defRPr>
            </a:lvl8pPr>
            <a:lvl9pPr lvl="8" algn="l">
              <a:lnSpc>
                <a:spcPct val="100000"/>
              </a:lnSpc>
              <a:spcBef>
                <a:spcPts val="0"/>
              </a:spcBef>
              <a:spcAft>
                <a:spcPts val="0"/>
              </a:spcAft>
              <a:buClr>
                <a:srgbClr val="616161"/>
              </a:buClr>
              <a:buSzPts val="1600"/>
              <a:buNone/>
              <a:defRPr>
                <a:solidFill>
                  <a:srgbClr val="616161"/>
                </a:solidFill>
              </a:defRPr>
            </a:lvl9pPr>
          </a:lstStyle>
          <a:p>
            <a:r>
              <a:rPr lang="en-US"/>
              <a:t>Professional Services FY25 Offsite</a:t>
            </a:r>
          </a:p>
        </p:txBody>
      </p:sp>
      <p:sp>
        <p:nvSpPr>
          <p:cNvPr id="818" name="Google Shape;818;g2eb6c06d9d6_2_773"/>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19" name="Google Shape;819;g2eb6c06d9d6_2_773"/>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20" name="Google Shape;820;g2eb6c06d9d6_2_773"/>
          <p:cNvSpPr txBox="1">
            <a:spLocks noGrp="1"/>
          </p:cNvSpPr>
          <p:nvPr>
            <p:ph type="body" idx="1"/>
          </p:nvPr>
        </p:nvSpPr>
        <p:spPr>
          <a:xfrm>
            <a:off x="12683933" y="3318933"/>
            <a:ext cx="10578400" cy="92824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Column+Photo Longer Headline">
  <p:cSld name="Photo-6A">
    <p:spTree>
      <p:nvGrpSpPr>
        <p:cNvPr id="1" name="Shape 821"/>
        <p:cNvGrpSpPr/>
        <p:nvPr/>
      </p:nvGrpSpPr>
      <p:grpSpPr>
        <a:xfrm>
          <a:off x="0" y="0"/>
          <a:ext cx="0" cy="0"/>
          <a:chOff x="0" y="0"/>
          <a:chExt cx="0" cy="0"/>
        </a:xfrm>
      </p:grpSpPr>
      <p:sp>
        <p:nvSpPr>
          <p:cNvPr id="822" name="Google Shape;822;g2eb6c06d9d6_2_780"/>
          <p:cNvSpPr>
            <a:spLocks noGrp="1"/>
          </p:cNvSpPr>
          <p:nvPr>
            <p:ph type="pic" idx="2"/>
          </p:nvPr>
        </p:nvSpPr>
        <p:spPr>
          <a:xfrm>
            <a:off x="12683928" y="3320933"/>
            <a:ext cx="11700000" cy="10394400"/>
          </a:xfrm>
          <a:prstGeom prst="rect">
            <a:avLst/>
          </a:prstGeom>
          <a:noFill/>
          <a:ln>
            <a:noFill/>
          </a:ln>
        </p:spPr>
      </p:sp>
      <p:sp>
        <p:nvSpPr>
          <p:cNvPr id="823" name="Google Shape;823;g2eb6c06d9d6_2_780"/>
          <p:cNvSpPr txBox="1">
            <a:spLocks noGrp="1"/>
          </p:cNvSpPr>
          <p:nvPr>
            <p:ph type="title"/>
          </p:nvPr>
        </p:nvSpPr>
        <p:spPr>
          <a:xfrm>
            <a:off x="1076400" y="1077267"/>
            <a:ext cx="22186400" cy="1604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24" name="Google Shape;824;g2eb6c06d9d6_2_780"/>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1600"/>
              <a:buNone/>
              <a:defRPr>
                <a:solidFill>
                  <a:schemeClr val="tx1"/>
                </a:solidFill>
              </a:defRPr>
            </a:lvl1pPr>
            <a:lvl2pPr lvl="1" algn="l">
              <a:lnSpc>
                <a:spcPct val="100000"/>
              </a:lnSpc>
              <a:spcBef>
                <a:spcPts val="0"/>
              </a:spcBef>
              <a:spcAft>
                <a:spcPts val="0"/>
              </a:spcAft>
              <a:buClr>
                <a:srgbClr val="616161"/>
              </a:buClr>
              <a:buSzPts val="1600"/>
              <a:buNone/>
              <a:defRPr>
                <a:solidFill>
                  <a:srgbClr val="616161"/>
                </a:solidFill>
              </a:defRPr>
            </a:lvl2pPr>
            <a:lvl3pPr lvl="2" algn="l">
              <a:lnSpc>
                <a:spcPct val="100000"/>
              </a:lnSpc>
              <a:spcBef>
                <a:spcPts val="0"/>
              </a:spcBef>
              <a:spcAft>
                <a:spcPts val="0"/>
              </a:spcAft>
              <a:buClr>
                <a:srgbClr val="616161"/>
              </a:buClr>
              <a:buSzPts val="1600"/>
              <a:buNone/>
              <a:defRPr>
                <a:solidFill>
                  <a:srgbClr val="616161"/>
                </a:solidFill>
              </a:defRPr>
            </a:lvl3pPr>
            <a:lvl4pPr lvl="3" algn="l">
              <a:lnSpc>
                <a:spcPct val="100000"/>
              </a:lnSpc>
              <a:spcBef>
                <a:spcPts val="0"/>
              </a:spcBef>
              <a:spcAft>
                <a:spcPts val="0"/>
              </a:spcAft>
              <a:buClr>
                <a:srgbClr val="616161"/>
              </a:buClr>
              <a:buSzPts val="1600"/>
              <a:buNone/>
              <a:defRPr>
                <a:solidFill>
                  <a:srgbClr val="616161"/>
                </a:solidFill>
              </a:defRPr>
            </a:lvl4pPr>
            <a:lvl5pPr lvl="4" algn="l">
              <a:lnSpc>
                <a:spcPct val="100000"/>
              </a:lnSpc>
              <a:spcBef>
                <a:spcPts val="0"/>
              </a:spcBef>
              <a:spcAft>
                <a:spcPts val="0"/>
              </a:spcAft>
              <a:buClr>
                <a:srgbClr val="616161"/>
              </a:buClr>
              <a:buSzPts val="1600"/>
              <a:buNone/>
              <a:defRPr>
                <a:solidFill>
                  <a:srgbClr val="616161"/>
                </a:solidFill>
              </a:defRPr>
            </a:lvl5pPr>
            <a:lvl6pPr lvl="5" algn="l">
              <a:lnSpc>
                <a:spcPct val="100000"/>
              </a:lnSpc>
              <a:spcBef>
                <a:spcPts val="0"/>
              </a:spcBef>
              <a:spcAft>
                <a:spcPts val="0"/>
              </a:spcAft>
              <a:buClr>
                <a:srgbClr val="616161"/>
              </a:buClr>
              <a:buSzPts val="1600"/>
              <a:buNone/>
              <a:defRPr>
                <a:solidFill>
                  <a:srgbClr val="616161"/>
                </a:solidFill>
              </a:defRPr>
            </a:lvl6pPr>
            <a:lvl7pPr lvl="6" algn="l">
              <a:lnSpc>
                <a:spcPct val="100000"/>
              </a:lnSpc>
              <a:spcBef>
                <a:spcPts val="0"/>
              </a:spcBef>
              <a:spcAft>
                <a:spcPts val="0"/>
              </a:spcAft>
              <a:buClr>
                <a:srgbClr val="616161"/>
              </a:buClr>
              <a:buSzPts val="1600"/>
              <a:buNone/>
              <a:defRPr>
                <a:solidFill>
                  <a:srgbClr val="616161"/>
                </a:solidFill>
              </a:defRPr>
            </a:lvl7pPr>
            <a:lvl8pPr lvl="7" algn="l">
              <a:lnSpc>
                <a:spcPct val="100000"/>
              </a:lnSpc>
              <a:spcBef>
                <a:spcPts val="0"/>
              </a:spcBef>
              <a:spcAft>
                <a:spcPts val="0"/>
              </a:spcAft>
              <a:buClr>
                <a:srgbClr val="616161"/>
              </a:buClr>
              <a:buSzPts val="1600"/>
              <a:buNone/>
              <a:defRPr>
                <a:solidFill>
                  <a:srgbClr val="616161"/>
                </a:solidFill>
              </a:defRPr>
            </a:lvl8pPr>
            <a:lvl9pPr lvl="8" algn="l">
              <a:lnSpc>
                <a:spcPct val="100000"/>
              </a:lnSpc>
              <a:spcBef>
                <a:spcPts val="0"/>
              </a:spcBef>
              <a:spcAft>
                <a:spcPts val="0"/>
              </a:spcAft>
              <a:buClr>
                <a:srgbClr val="616161"/>
              </a:buClr>
              <a:buSzPts val="1600"/>
              <a:buNone/>
              <a:defRPr>
                <a:solidFill>
                  <a:srgbClr val="616161"/>
                </a:solidFill>
              </a:defRPr>
            </a:lvl9pPr>
          </a:lstStyle>
          <a:p>
            <a:r>
              <a:rPr lang="en-US"/>
              <a:t>Professional Services FY25 Offsite</a:t>
            </a:r>
          </a:p>
        </p:txBody>
      </p:sp>
      <p:sp>
        <p:nvSpPr>
          <p:cNvPr id="825" name="Google Shape;825;g2eb6c06d9d6_2_780"/>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26" name="Google Shape;826;g2eb6c06d9d6_2_780"/>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27" name="Google Shape;827;g2eb6c06d9d6_2_780"/>
          <p:cNvSpPr txBox="1">
            <a:spLocks noGrp="1"/>
          </p:cNvSpPr>
          <p:nvPr>
            <p:ph type="body" idx="1"/>
          </p:nvPr>
        </p:nvSpPr>
        <p:spPr>
          <a:xfrm>
            <a:off x="1076400" y="3318933"/>
            <a:ext cx="10624000" cy="92824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3 Text, 2/3 Photo">
  <p:cSld name="Photo-6A_1">
    <p:spTree>
      <p:nvGrpSpPr>
        <p:cNvPr id="1" name="Shape 828"/>
        <p:cNvGrpSpPr/>
        <p:nvPr/>
      </p:nvGrpSpPr>
      <p:grpSpPr>
        <a:xfrm>
          <a:off x="0" y="0"/>
          <a:ext cx="0" cy="0"/>
          <a:chOff x="0" y="0"/>
          <a:chExt cx="0" cy="0"/>
        </a:xfrm>
      </p:grpSpPr>
      <p:sp>
        <p:nvSpPr>
          <p:cNvPr id="829" name="Google Shape;829;g2eb6c06d9d6_2_787"/>
          <p:cNvSpPr>
            <a:spLocks noGrp="1"/>
          </p:cNvSpPr>
          <p:nvPr>
            <p:ph type="pic" idx="2"/>
          </p:nvPr>
        </p:nvSpPr>
        <p:spPr>
          <a:xfrm>
            <a:off x="8746067" y="-733"/>
            <a:ext cx="15637600" cy="13716000"/>
          </a:xfrm>
          <a:prstGeom prst="rect">
            <a:avLst/>
          </a:prstGeom>
          <a:noFill/>
          <a:ln>
            <a:noFill/>
          </a:ln>
        </p:spPr>
      </p:sp>
      <p:sp>
        <p:nvSpPr>
          <p:cNvPr id="830" name="Google Shape;830;g2eb6c06d9d6_2_787"/>
          <p:cNvSpPr txBox="1">
            <a:spLocks noGrp="1"/>
          </p:cNvSpPr>
          <p:nvPr>
            <p:ph type="title"/>
          </p:nvPr>
        </p:nvSpPr>
        <p:spPr>
          <a:xfrm>
            <a:off x="1076400" y="1077267"/>
            <a:ext cx="6754400" cy="1604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31" name="Google Shape;831;g2eb6c06d9d6_2_787"/>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1600"/>
              <a:buNone/>
              <a:defRPr>
                <a:solidFill>
                  <a:srgbClr val="616161"/>
                </a:solidFill>
              </a:defRPr>
            </a:lvl1pPr>
            <a:lvl2pPr lvl="1" algn="l">
              <a:lnSpc>
                <a:spcPct val="100000"/>
              </a:lnSpc>
              <a:spcBef>
                <a:spcPts val="0"/>
              </a:spcBef>
              <a:spcAft>
                <a:spcPts val="0"/>
              </a:spcAft>
              <a:buClr>
                <a:srgbClr val="616161"/>
              </a:buClr>
              <a:buSzPts val="1600"/>
              <a:buNone/>
              <a:defRPr>
                <a:solidFill>
                  <a:srgbClr val="616161"/>
                </a:solidFill>
              </a:defRPr>
            </a:lvl2pPr>
            <a:lvl3pPr lvl="2" algn="l">
              <a:lnSpc>
                <a:spcPct val="100000"/>
              </a:lnSpc>
              <a:spcBef>
                <a:spcPts val="0"/>
              </a:spcBef>
              <a:spcAft>
                <a:spcPts val="0"/>
              </a:spcAft>
              <a:buClr>
                <a:srgbClr val="616161"/>
              </a:buClr>
              <a:buSzPts val="1600"/>
              <a:buNone/>
              <a:defRPr>
                <a:solidFill>
                  <a:srgbClr val="616161"/>
                </a:solidFill>
              </a:defRPr>
            </a:lvl3pPr>
            <a:lvl4pPr lvl="3" algn="l">
              <a:lnSpc>
                <a:spcPct val="100000"/>
              </a:lnSpc>
              <a:spcBef>
                <a:spcPts val="0"/>
              </a:spcBef>
              <a:spcAft>
                <a:spcPts val="0"/>
              </a:spcAft>
              <a:buClr>
                <a:srgbClr val="616161"/>
              </a:buClr>
              <a:buSzPts val="1600"/>
              <a:buNone/>
              <a:defRPr>
                <a:solidFill>
                  <a:srgbClr val="616161"/>
                </a:solidFill>
              </a:defRPr>
            </a:lvl4pPr>
            <a:lvl5pPr lvl="4" algn="l">
              <a:lnSpc>
                <a:spcPct val="100000"/>
              </a:lnSpc>
              <a:spcBef>
                <a:spcPts val="0"/>
              </a:spcBef>
              <a:spcAft>
                <a:spcPts val="0"/>
              </a:spcAft>
              <a:buClr>
                <a:srgbClr val="616161"/>
              </a:buClr>
              <a:buSzPts val="1600"/>
              <a:buNone/>
              <a:defRPr>
                <a:solidFill>
                  <a:srgbClr val="616161"/>
                </a:solidFill>
              </a:defRPr>
            </a:lvl5pPr>
            <a:lvl6pPr lvl="5" algn="l">
              <a:lnSpc>
                <a:spcPct val="100000"/>
              </a:lnSpc>
              <a:spcBef>
                <a:spcPts val="0"/>
              </a:spcBef>
              <a:spcAft>
                <a:spcPts val="0"/>
              </a:spcAft>
              <a:buClr>
                <a:srgbClr val="616161"/>
              </a:buClr>
              <a:buSzPts val="1600"/>
              <a:buNone/>
              <a:defRPr>
                <a:solidFill>
                  <a:srgbClr val="616161"/>
                </a:solidFill>
              </a:defRPr>
            </a:lvl6pPr>
            <a:lvl7pPr lvl="6" algn="l">
              <a:lnSpc>
                <a:spcPct val="100000"/>
              </a:lnSpc>
              <a:spcBef>
                <a:spcPts val="0"/>
              </a:spcBef>
              <a:spcAft>
                <a:spcPts val="0"/>
              </a:spcAft>
              <a:buClr>
                <a:srgbClr val="616161"/>
              </a:buClr>
              <a:buSzPts val="1600"/>
              <a:buNone/>
              <a:defRPr>
                <a:solidFill>
                  <a:srgbClr val="616161"/>
                </a:solidFill>
              </a:defRPr>
            </a:lvl7pPr>
            <a:lvl8pPr lvl="7" algn="l">
              <a:lnSpc>
                <a:spcPct val="100000"/>
              </a:lnSpc>
              <a:spcBef>
                <a:spcPts val="0"/>
              </a:spcBef>
              <a:spcAft>
                <a:spcPts val="0"/>
              </a:spcAft>
              <a:buClr>
                <a:srgbClr val="616161"/>
              </a:buClr>
              <a:buSzPts val="1600"/>
              <a:buNone/>
              <a:defRPr>
                <a:solidFill>
                  <a:srgbClr val="616161"/>
                </a:solidFill>
              </a:defRPr>
            </a:lvl8pPr>
            <a:lvl9pPr lvl="8" algn="l">
              <a:lnSpc>
                <a:spcPct val="100000"/>
              </a:lnSpc>
              <a:spcBef>
                <a:spcPts val="0"/>
              </a:spcBef>
              <a:spcAft>
                <a:spcPts val="0"/>
              </a:spcAft>
              <a:buClr>
                <a:srgbClr val="616161"/>
              </a:buClr>
              <a:buSzPts val="1600"/>
              <a:buNone/>
              <a:defRPr>
                <a:solidFill>
                  <a:srgbClr val="616161"/>
                </a:solidFill>
              </a:defRPr>
            </a:lvl9pPr>
          </a:lstStyle>
          <a:p>
            <a:r>
              <a:rPr lang="en-US"/>
              <a:t>Professional Services FY25 Offsite</a:t>
            </a:r>
            <a:endParaRPr/>
          </a:p>
        </p:txBody>
      </p:sp>
      <p:sp>
        <p:nvSpPr>
          <p:cNvPr id="832" name="Google Shape;832;g2eb6c06d9d6_2_787"/>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33" name="Google Shape;833;g2eb6c06d9d6_2_787"/>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34" name="Google Shape;834;g2eb6c06d9d6_2_787"/>
          <p:cNvSpPr txBox="1">
            <a:spLocks noGrp="1"/>
          </p:cNvSpPr>
          <p:nvPr>
            <p:ph type="body" idx="1"/>
          </p:nvPr>
        </p:nvSpPr>
        <p:spPr>
          <a:xfrm>
            <a:off x="1076400" y="3318933"/>
            <a:ext cx="6754400" cy="92824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hoto-8A">
  <p:cSld name="Photo-8A">
    <p:spTree>
      <p:nvGrpSpPr>
        <p:cNvPr id="1" name="Shape 835"/>
        <p:cNvGrpSpPr/>
        <p:nvPr/>
      </p:nvGrpSpPr>
      <p:grpSpPr>
        <a:xfrm>
          <a:off x="0" y="0"/>
          <a:ext cx="0" cy="0"/>
          <a:chOff x="0" y="0"/>
          <a:chExt cx="0" cy="0"/>
        </a:xfrm>
      </p:grpSpPr>
      <p:sp>
        <p:nvSpPr>
          <p:cNvPr id="836" name="Google Shape;836;g2eb6c06d9d6_2_794"/>
          <p:cNvSpPr>
            <a:spLocks noGrp="1"/>
          </p:cNvSpPr>
          <p:nvPr>
            <p:ph type="pic" idx="2"/>
          </p:nvPr>
        </p:nvSpPr>
        <p:spPr>
          <a:xfrm>
            <a:off x="12683933" y="3320933"/>
            <a:ext cx="11700000" cy="9280000"/>
          </a:xfrm>
          <a:prstGeom prst="rect">
            <a:avLst/>
          </a:prstGeom>
          <a:noFill/>
          <a:ln>
            <a:noFill/>
          </a:ln>
        </p:spPr>
      </p:sp>
      <p:sp>
        <p:nvSpPr>
          <p:cNvPr id="837" name="Google Shape;837;g2eb6c06d9d6_2_794"/>
          <p:cNvSpPr txBox="1">
            <a:spLocks noGrp="1"/>
          </p:cNvSpPr>
          <p:nvPr>
            <p:ph type="title"/>
          </p:nvPr>
        </p:nvSpPr>
        <p:spPr>
          <a:xfrm>
            <a:off x="1076400" y="1077267"/>
            <a:ext cx="22186400" cy="1604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38" name="Google Shape;838;g2eb6c06d9d6_2_794"/>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1600"/>
              <a:buNone/>
              <a:defRPr>
                <a:solidFill>
                  <a:srgbClr val="616161"/>
                </a:solidFill>
              </a:defRPr>
            </a:lvl1pPr>
            <a:lvl2pPr lvl="1" algn="l">
              <a:lnSpc>
                <a:spcPct val="100000"/>
              </a:lnSpc>
              <a:spcBef>
                <a:spcPts val="0"/>
              </a:spcBef>
              <a:spcAft>
                <a:spcPts val="0"/>
              </a:spcAft>
              <a:buClr>
                <a:srgbClr val="616161"/>
              </a:buClr>
              <a:buSzPts val="1600"/>
              <a:buNone/>
              <a:defRPr>
                <a:solidFill>
                  <a:srgbClr val="616161"/>
                </a:solidFill>
              </a:defRPr>
            </a:lvl2pPr>
            <a:lvl3pPr lvl="2" algn="l">
              <a:lnSpc>
                <a:spcPct val="100000"/>
              </a:lnSpc>
              <a:spcBef>
                <a:spcPts val="0"/>
              </a:spcBef>
              <a:spcAft>
                <a:spcPts val="0"/>
              </a:spcAft>
              <a:buClr>
                <a:srgbClr val="616161"/>
              </a:buClr>
              <a:buSzPts val="1600"/>
              <a:buNone/>
              <a:defRPr>
                <a:solidFill>
                  <a:srgbClr val="616161"/>
                </a:solidFill>
              </a:defRPr>
            </a:lvl3pPr>
            <a:lvl4pPr lvl="3" algn="l">
              <a:lnSpc>
                <a:spcPct val="100000"/>
              </a:lnSpc>
              <a:spcBef>
                <a:spcPts val="0"/>
              </a:spcBef>
              <a:spcAft>
                <a:spcPts val="0"/>
              </a:spcAft>
              <a:buClr>
                <a:srgbClr val="616161"/>
              </a:buClr>
              <a:buSzPts val="1600"/>
              <a:buNone/>
              <a:defRPr>
                <a:solidFill>
                  <a:srgbClr val="616161"/>
                </a:solidFill>
              </a:defRPr>
            </a:lvl4pPr>
            <a:lvl5pPr lvl="4" algn="l">
              <a:lnSpc>
                <a:spcPct val="100000"/>
              </a:lnSpc>
              <a:spcBef>
                <a:spcPts val="0"/>
              </a:spcBef>
              <a:spcAft>
                <a:spcPts val="0"/>
              </a:spcAft>
              <a:buClr>
                <a:srgbClr val="616161"/>
              </a:buClr>
              <a:buSzPts val="1600"/>
              <a:buNone/>
              <a:defRPr>
                <a:solidFill>
                  <a:srgbClr val="616161"/>
                </a:solidFill>
              </a:defRPr>
            </a:lvl5pPr>
            <a:lvl6pPr lvl="5" algn="l">
              <a:lnSpc>
                <a:spcPct val="100000"/>
              </a:lnSpc>
              <a:spcBef>
                <a:spcPts val="0"/>
              </a:spcBef>
              <a:spcAft>
                <a:spcPts val="0"/>
              </a:spcAft>
              <a:buClr>
                <a:srgbClr val="616161"/>
              </a:buClr>
              <a:buSzPts val="1600"/>
              <a:buNone/>
              <a:defRPr>
                <a:solidFill>
                  <a:srgbClr val="616161"/>
                </a:solidFill>
              </a:defRPr>
            </a:lvl6pPr>
            <a:lvl7pPr lvl="6" algn="l">
              <a:lnSpc>
                <a:spcPct val="100000"/>
              </a:lnSpc>
              <a:spcBef>
                <a:spcPts val="0"/>
              </a:spcBef>
              <a:spcAft>
                <a:spcPts val="0"/>
              </a:spcAft>
              <a:buClr>
                <a:srgbClr val="616161"/>
              </a:buClr>
              <a:buSzPts val="1600"/>
              <a:buNone/>
              <a:defRPr>
                <a:solidFill>
                  <a:srgbClr val="616161"/>
                </a:solidFill>
              </a:defRPr>
            </a:lvl7pPr>
            <a:lvl8pPr lvl="7" algn="l">
              <a:lnSpc>
                <a:spcPct val="100000"/>
              </a:lnSpc>
              <a:spcBef>
                <a:spcPts val="0"/>
              </a:spcBef>
              <a:spcAft>
                <a:spcPts val="0"/>
              </a:spcAft>
              <a:buClr>
                <a:srgbClr val="616161"/>
              </a:buClr>
              <a:buSzPts val="1600"/>
              <a:buNone/>
              <a:defRPr>
                <a:solidFill>
                  <a:srgbClr val="616161"/>
                </a:solidFill>
              </a:defRPr>
            </a:lvl8pPr>
            <a:lvl9pPr lvl="8" algn="l">
              <a:lnSpc>
                <a:spcPct val="100000"/>
              </a:lnSpc>
              <a:spcBef>
                <a:spcPts val="0"/>
              </a:spcBef>
              <a:spcAft>
                <a:spcPts val="0"/>
              </a:spcAft>
              <a:buClr>
                <a:srgbClr val="616161"/>
              </a:buClr>
              <a:buSzPts val="1600"/>
              <a:buNone/>
              <a:defRPr>
                <a:solidFill>
                  <a:srgbClr val="616161"/>
                </a:solidFill>
              </a:defRPr>
            </a:lvl9pPr>
          </a:lstStyle>
          <a:p>
            <a:r>
              <a:rPr lang="en-US"/>
              <a:t>Professional Services FY25 Offsite</a:t>
            </a:r>
            <a:endParaRPr/>
          </a:p>
        </p:txBody>
      </p:sp>
      <p:sp>
        <p:nvSpPr>
          <p:cNvPr id="839" name="Google Shape;839;g2eb6c06d9d6_2_794"/>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40" name="Google Shape;840;g2eb6c06d9d6_2_794"/>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41" name="Google Shape;841;g2eb6c06d9d6_2_794"/>
          <p:cNvSpPr txBox="1">
            <a:spLocks noGrp="1"/>
          </p:cNvSpPr>
          <p:nvPr>
            <p:ph type="body" idx="1"/>
          </p:nvPr>
        </p:nvSpPr>
        <p:spPr>
          <a:xfrm>
            <a:off x="1076400" y="3318933"/>
            <a:ext cx="10624000" cy="43520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
        <p:nvSpPr>
          <p:cNvPr id="842" name="Google Shape;842;g2eb6c06d9d6_2_794"/>
          <p:cNvSpPr txBox="1">
            <a:spLocks noGrp="1"/>
          </p:cNvSpPr>
          <p:nvPr>
            <p:ph type="body" idx="3"/>
          </p:nvPr>
        </p:nvSpPr>
        <p:spPr>
          <a:xfrm>
            <a:off x="1076400" y="8307800"/>
            <a:ext cx="10624000" cy="43520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hoto-8A 1">
  <p:cSld name="Photo-8A_1">
    <p:spTree>
      <p:nvGrpSpPr>
        <p:cNvPr id="1" name="Shape 843"/>
        <p:cNvGrpSpPr/>
        <p:nvPr/>
      </p:nvGrpSpPr>
      <p:grpSpPr>
        <a:xfrm>
          <a:off x="0" y="0"/>
          <a:ext cx="0" cy="0"/>
          <a:chOff x="0" y="0"/>
          <a:chExt cx="0" cy="0"/>
        </a:xfrm>
      </p:grpSpPr>
      <p:sp>
        <p:nvSpPr>
          <p:cNvPr id="844" name="Google Shape;844;g2eb6c06d9d6_2_802"/>
          <p:cNvSpPr>
            <a:spLocks noGrp="1"/>
          </p:cNvSpPr>
          <p:nvPr>
            <p:ph type="pic" idx="2"/>
          </p:nvPr>
        </p:nvSpPr>
        <p:spPr>
          <a:xfrm>
            <a:off x="12683933" y="0"/>
            <a:ext cx="11700000" cy="13442400"/>
          </a:xfrm>
          <a:prstGeom prst="rect">
            <a:avLst/>
          </a:prstGeom>
          <a:noFill/>
          <a:ln>
            <a:noFill/>
          </a:ln>
        </p:spPr>
      </p:sp>
      <p:sp>
        <p:nvSpPr>
          <p:cNvPr id="845" name="Google Shape;845;g2eb6c06d9d6_2_802"/>
          <p:cNvSpPr txBox="1">
            <a:spLocks noGrp="1"/>
          </p:cNvSpPr>
          <p:nvPr>
            <p:ph type="title"/>
          </p:nvPr>
        </p:nvSpPr>
        <p:spPr>
          <a:xfrm>
            <a:off x="1076400" y="1077267"/>
            <a:ext cx="10624000" cy="1604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46" name="Google Shape;846;g2eb6c06d9d6_2_802"/>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1600"/>
              <a:buNone/>
              <a:defRPr>
                <a:solidFill>
                  <a:srgbClr val="616161"/>
                </a:solidFill>
              </a:defRPr>
            </a:lvl1pPr>
            <a:lvl2pPr lvl="1" algn="l">
              <a:lnSpc>
                <a:spcPct val="100000"/>
              </a:lnSpc>
              <a:spcBef>
                <a:spcPts val="0"/>
              </a:spcBef>
              <a:spcAft>
                <a:spcPts val="0"/>
              </a:spcAft>
              <a:buClr>
                <a:srgbClr val="616161"/>
              </a:buClr>
              <a:buSzPts val="1600"/>
              <a:buNone/>
              <a:defRPr>
                <a:solidFill>
                  <a:srgbClr val="616161"/>
                </a:solidFill>
              </a:defRPr>
            </a:lvl2pPr>
            <a:lvl3pPr lvl="2" algn="l">
              <a:lnSpc>
                <a:spcPct val="100000"/>
              </a:lnSpc>
              <a:spcBef>
                <a:spcPts val="0"/>
              </a:spcBef>
              <a:spcAft>
                <a:spcPts val="0"/>
              </a:spcAft>
              <a:buClr>
                <a:srgbClr val="616161"/>
              </a:buClr>
              <a:buSzPts val="1600"/>
              <a:buNone/>
              <a:defRPr>
                <a:solidFill>
                  <a:srgbClr val="616161"/>
                </a:solidFill>
              </a:defRPr>
            </a:lvl3pPr>
            <a:lvl4pPr lvl="3" algn="l">
              <a:lnSpc>
                <a:spcPct val="100000"/>
              </a:lnSpc>
              <a:spcBef>
                <a:spcPts val="0"/>
              </a:spcBef>
              <a:spcAft>
                <a:spcPts val="0"/>
              </a:spcAft>
              <a:buClr>
                <a:srgbClr val="616161"/>
              </a:buClr>
              <a:buSzPts val="1600"/>
              <a:buNone/>
              <a:defRPr>
                <a:solidFill>
                  <a:srgbClr val="616161"/>
                </a:solidFill>
              </a:defRPr>
            </a:lvl4pPr>
            <a:lvl5pPr lvl="4" algn="l">
              <a:lnSpc>
                <a:spcPct val="100000"/>
              </a:lnSpc>
              <a:spcBef>
                <a:spcPts val="0"/>
              </a:spcBef>
              <a:spcAft>
                <a:spcPts val="0"/>
              </a:spcAft>
              <a:buClr>
                <a:srgbClr val="616161"/>
              </a:buClr>
              <a:buSzPts val="1600"/>
              <a:buNone/>
              <a:defRPr>
                <a:solidFill>
                  <a:srgbClr val="616161"/>
                </a:solidFill>
              </a:defRPr>
            </a:lvl5pPr>
            <a:lvl6pPr lvl="5" algn="l">
              <a:lnSpc>
                <a:spcPct val="100000"/>
              </a:lnSpc>
              <a:spcBef>
                <a:spcPts val="0"/>
              </a:spcBef>
              <a:spcAft>
                <a:spcPts val="0"/>
              </a:spcAft>
              <a:buClr>
                <a:srgbClr val="616161"/>
              </a:buClr>
              <a:buSzPts val="1600"/>
              <a:buNone/>
              <a:defRPr>
                <a:solidFill>
                  <a:srgbClr val="616161"/>
                </a:solidFill>
              </a:defRPr>
            </a:lvl6pPr>
            <a:lvl7pPr lvl="6" algn="l">
              <a:lnSpc>
                <a:spcPct val="100000"/>
              </a:lnSpc>
              <a:spcBef>
                <a:spcPts val="0"/>
              </a:spcBef>
              <a:spcAft>
                <a:spcPts val="0"/>
              </a:spcAft>
              <a:buClr>
                <a:srgbClr val="616161"/>
              </a:buClr>
              <a:buSzPts val="1600"/>
              <a:buNone/>
              <a:defRPr>
                <a:solidFill>
                  <a:srgbClr val="616161"/>
                </a:solidFill>
              </a:defRPr>
            </a:lvl7pPr>
            <a:lvl8pPr lvl="7" algn="l">
              <a:lnSpc>
                <a:spcPct val="100000"/>
              </a:lnSpc>
              <a:spcBef>
                <a:spcPts val="0"/>
              </a:spcBef>
              <a:spcAft>
                <a:spcPts val="0"/>
              </a:spcAft>
              <a:buClr>
                <a:srgbClr val="616161"/>
              </a:buClr>
              <a:buSzPts val="1600"/>
              <a:buNone/>
              <a:defRPr>
                <a:solidFill>
                  <a:srgbClr val="616161"/>
                </a:solidFill>
              </a:defRPr>
            </a:lvl8pPr>
            <a:lvl9pPr lvl="8" algn="l">
              <a:lnSpc>
                <a:spcPct val="100000"/>
              </a:lnSpc>
              <a:spcBef>
                <a:spcPts val="0"/>
              </a:spcBef>
              <a:spcAft>
                <a:spcPts val="0"/>
              </a:spcAft>
              <a:buClr>
                <a:srgbClr val="616161"/>
              </a:buClr>
              <a:buSzPts val="1600"/>
              <a:buNone/>
              <a:defRPr>
                <a:solidFill>
                  <a:srgbClr val="616161"/>
                </a:solidFill>
              </a:defRPr>
            </a:lvl9pPr>
          </a:lstStyle>
          <a:p>
            <a:r>
              <a:rPr lang="en-US"/>
              <a:t>Professional Services FY25 Offsite</a:t>
            </a:r>
            <a:endParaRPr/>
          </a:p>
        </p:txBody>
      </p:sp>
      <p:sp>
        <p:nvSpPr>
          <p:cNvPr id="847" name="Google Shape;847;g2eb6c06d9d6_2_802"/>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48" name="Google Shape;848;g2eb6c06d9d6_2_802"/>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49" name="Google Shape;849;g2eb6c06d9d6_2_802"/>
          <p:cNvSpPr txBox="1">
            <a:spLocks noGrp="1"/>
          </p:cNvSpPr>
          <p:nvPr>
            <p:ph type="body" idx="1"/>
          </p:nvPr>
        </p:nvSpPr>
        <p:spPr>
          <a:xfrm>
            <a:off x="1076400" y="3318933"/>
            <a:ext cx="10624000" cy="43520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
        <p:nvSpPr>
          <p:cNvPr id="850" name="Google Shape;850;g2eb6c06d9d6_2_802"/>
          <p:cNvSpPr txBox="1">
            <a:spLocks noGrp="1"/>
          </p:cNvSpPr>
          <p:nvPr>
            <p:ph type="body" idx="3"/>
          </p:nvPr>
        </p:nvSpPr>
        <p:spPr>
          <a:xfrm>
            <a:off x="1076400" y="8307800"/>
            <a:ext cx="10624000" cy="43520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Half Column, Left Header, Right Text + Photo">
  <p:cSld name="Photo-9A">
    <p:spTree>
      <p:nvGrpSpPr>
        <p:cNvPr id="1" name="Shape 851"/>
        <p:cNvGrpSpPr/>
        <p:nvPr/>
      </p:nvGrpSpPr>
      <p:grpSpPr>
        <a:xfrm>
          <a:off x="0" y="0"/>
          <a:ext cx="0" cy="0"/>
          <a:chOff x="0" y="0"/>
          <a:chExt cx="0" cy="0"/>
        </a:xfrm>
      </p:grpSpPr>
      <p:sp>
        <p:nvSpPr>
          <p:cNvPr id="852" name="Google Shape;852;g2eb6c06d9d6_2_810"/>
          <p:cNvSpPr>
            <a:spLocks noGrp="1"/>
          </p:cNvSpPr>
          <p:nvPr>
            <p:ph type="pic" idx="2"/>
          </p:nvPr>
        </p:nvSpPr>
        <p:spPr>
          <a:xfrm>
            <a:off x="1028733" y="3320933"/>
            <a:ext cx="10671200" cy="9280000"/>
          </a:xfrm>
          <a:prstGeom prst="rect">
            <a:avLst/>
          </a:prstGeom>
          <a:noFill/>
          <a:ln>
            <a:noFill/>
          </a:ln>
        </p:spPr>
      </p:sp>
      <p:sp>
        <p:nvSpPr>
          <p:cNvPr id="853" name="Google Shape;853;g2eb6c06d9d6_2_810"/>
          <p:cNvSpPr txBox="1">
            <a:spLocks noGrp="1"/>
          </p:cNvSpPr>
          <p:nvPr>
            <p:ph type="title"/>
          </p:nvPr>
        </p:nvSpPr>
        <p:spPr>
          <a:xfrm>
            <a:off x="1076400" y="1077259"/>
            <a:ext cx="21627200" cy="1604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54" name="Google Shape;854;g2eb6c06d9d6_2_810"/>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1600"/>
              <a:buNone/>
              <a:defRPr>
                <a:solidFill>
                  <a:srgbClr val="616161"/>
                </a:solidFill>
              </a:defRPr>
            </a:lvl1pPr>
            <a:lvl2pPr lvl="1" algn="l">
              <a:lnSpc>
                <a:spcPct val="100000"/>
              </a:lnSpc>
              <a:spcBef>
                <a:spcPts val="0"/>
              </a:spcBef>
              <a:spcAft>
                <a:spcPts val="0"/>
              </a:spcAft>
              <a:buClr>
                <a:srgbClr val="616161"/>
              </a:buClr>
              <a:buSzPts val="1600"/>
              <a:buNone/>
              <a:defRPr>
                <a:solidFill>
                  <a:srgbClr val="616161"/>
                </a:solidFill>
              </a:defRPr>
            </a:lvl2pPr>
            <a:lvl3pPr lvl="2" algn="l">
              <a:lnSpc>
                <a:spcPct val="100000"/>
              </a:lnSpc>
              <a:spcBef>
                <a:spcPts val="0"/>
              </a:spcBef>
              <a:spcAft>
                <a:spcPts val="0"/>
              </a:spcAft>
              <a:buClr>
                <a:srgbClr val="616161"/>
              </a:buClr>
              <a:buSzPts val="1600"/>
              <a:buNone/>
              <a:defRPr>
                <a:solidFill>
                  <a:srgbClr val="616161"/>
                </a:solidFill>
              </a:defRPr>
            </a:lvl3pPr>
            <a:lvl4pPr lvl="3" algn="l">
              <a:lnSpc>
                <a:spcPct val="100000"/>
              </a:lnSpc>
              <a:spcBef>
                <a:spcPts val="0"/>
              </a:spcBef>
              <a:spcAft>
                <a:spcPts val="0"/>
              </a:spcAft>
              <a:buClr>
                <a:srgbClr val="616161"/>
              </a:buClr>
              <a:buSzPts val="1600"/>
              <a:buNone/>
              <a:defRPr>
                <a:solidFill>
                  <a:srgbClr val="616161"/>
                </a:solidFill>
              </a:defRPr>
            </a:lvl4pPr>
            <a:lvl5pPr lvl="4" algn="l">
              <a:lnSpc>
                <a:spcPct val="100000"/>
              </a:lnSpc>
              <a:spcBef>
                <a:spcPts val="0"/>
              </a:spcBef>
              <a:spcAft>
                <a:spcPts val="0"/>
              </a:spcAft>
              <a:buClr>
                <a:srgbClr val="616161"/>
              </a:buClr>
              <a:buSzPts val="1600"/>
              <a:buNone/>
              <a:defRPr>
                <a:solidFill>
                  <a:srgbClr val="616161"/>
                </a:solidFill>
              </a:defRPr>
            </a:lvl5pPr>
            <a:lvl6pPr lvl="5" algn="l">
              <a:lnSpc>
                <a:spcPct val="100000"/>
              </a:lnSpc>
              <a:spcBef>
                <a:spcPts val="0"/>
              </a:spcBef>
              <a:spcAft>
                <a:spcPts val="0"/>
              </a:spcAft>
              <a:buClr>
                <a:srgbClr val="616161"/>
              </a:buClr>
              <a:buSzPts val="1600"/>
              <a:buNone/>
              <a:defRPr>
                <a:solidFill>
                  <a:srgbClr val="616161"/>
                </a:solidFill>
              </a:defRPr>
            </a:lvl6pPr>
            <a:lvl7pPr lvl="6" algn="l">
              <a:lnSpc>
                <a:spcPct val="100000"/>
              </a:lnSpc>
              <a:spcBef>
                <a:spcPts val="0"/>
              </a:spcBef>
              <a:spcAft>
                <a:spcPts val="0"/>
              </a:spcAft>
              <a:buClr>
                <a:srgbClr val="616161"/>
              </a:buClr>
              <a:buSzPts val="1600"/>
              <a:buNone/>
              <a:defRPr>
                <a:solidFill>
                  <a:srgbClr val="616161"/>
                </a:solidFill>
              </a:defRPr>
            </a:lvl7pPr>
            <a:lvl8pPr lvl="7" algn="l">
              <a:lnSpc>
                <a:spcPct val="100000"/>
              </a:lnSpc>
              <a:spcBef>
                <a:spcPts val="0"/>
              </a:spcBef>
              <a:spcAft>
                <a:spcPts val="0"/>
              </a:spcAft>
              <a:buClr>
                <a:srgbClr val="616161"/>
              </a:buClr>
              <a:buSzPts val="1600"/>
              <a:buNone/>
              <a:defRPr>
                <a:solidFill>
                  <a:srgbClr val="616161"/>
                </a:solidFill>
              </a:defRPr>
            </a:lvl8pPr>
            <a:lvl9pPr lvl="8" algn="l">
              <a:lnSpc>
                <a:spcPct val="100000"/>
              </a:lnSpc>
              <a:spcBef>
                <a:spcPts val="0"/>
              </a:spcBef>
              <a:spcAft>
                <a:spcPts val="0"/>
              </a:spcAft>
              <a:buClr>
                <a:srgbClr val="616161"/>
              </a:buClr>
              <a:buSzPts val="1600"/>
              <a:buNone/>
              <a:defRPr>
                <a:solidFill>
                  <a:srgbClr val="616161"/>
                </a:solidFill>
              </a:defRPr>
            </a:lvl9pPr>
          </a:lstStyle>
          <a:p>
            <a:r>
              <a:rPr lang="en-US"/>
              <a:t>Professional Services FY25 Offsite</a:t>
            </a:r>
            <a:endParaRPr/>
          </a:p>
        </p:txBody>
      </p:sp>
      <p:sp>
        <p:nvSpPr>
          <p:cNvPr id="855" name="Google Shape;855;g2eb6c06d9d6_2_810"/>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56" name="Google Shape;856;g2eb6c06d9d6_2_810"/>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57" name="Google Shape;857;g2eb6c06d9d6_2_810"/>
          <p:cNvSpPr txBox="1">
            <a:spLocks noGrp="1"/>
          </p:cNvSpPr>
          <p:nvPr>
            <p:ph type="body" idx="1"/>
          </p:nvPr>
        </p:nvSpPr>
        <p:spPr>
          <a:xfrm>
            <a:off x="12683067" y="3318933"/>
            <a:ext cx="10579200" cy="92824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without Subtitle">
  <p:cSld name="Title Slide without Subtitle">
    <p:bg>
      <p:bgPr>
        <a:solidFill>
          <a:schemeClr val="dk2"/>
        </a:solidFill>
        <a:effectLst/>
      </p:bgPr>
    </p:bg>
    <p:spTree>
      <p:nvGrpSpPr>
        <p:cNvPr id="1" name="Shape 269"/>
        <p:cNvGrpSpPr/>
        <p:nvPr/>
      </p:nvGrpSpPr>
      <p:grpSpPr>
        <a:xfrm>
          <a:off x="0" y="0"/>
          <a:ext cx="0" cy="0"/>
          <a:chOff x="0" y="0"/>
          <a:chExt cx="0" cy="0"/>
        </a:xfrm>
      </p:grpSpPr>
      <p:pic>
        <p:nvPicPr>
          <p:cNvPr id="270" name="Google Shape;270;g2eb6c06d9d6_2_11"/>
          <p:cNvPicPr preferRelativeResize="0"/>
          <p:nvPr/>
        </p:nvPicPr>
        <p:blipFill rotWithShape="1">
          <a:blip r:embed="rId2">
            <a:alphaModFix/>
          </a:blip>
          <a:srcRect/>
          <a:stretch/>
        </p:blipFill>
        <p:spPr>
          <a:xfrm>
            <a:off x="0" y="0"/>
            <a:ext cx="24384000" cy="13716000"/>
          </a:xfrm>
          <a:prstGeom prst="rect">
            <a:avLst/>
          </a:prstGeom>
          <a:noFill/>
          <a:ln>
            <a:noFill/>
          </a:ln>
        </p:spPr>
      </p:pic>
      <p:sp>
        <p:nvSpPr>
          <p:cNvPr id="271" name="Google Shape;271;g2eb6c06d9d6_2_11"/>
          <p:cNvSpPr txBox="1">
            <a:spLocks noGrp="1"/>
          </p:cNvSpPr>
          <p:nvPr>
            <p:ph type="ctrTitle"/>
          </p:nvPr>
        </p:nvSpPr>
        <p:spPr>
          <a:xfrm>
            <a:off x="1076400" y="133"/>
            <a:ext cx="21631200" cy="137160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lt1"/>
              </a:buClr>
              <a:buSzPts val="12800"/>
              <a:buFont typeface="Montserrat ExtraBold"/>
              <a:buNone/>
              <a:defRPr sz="12800">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2pPr>
            <a:lvl3pPr lvl="2"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3pPr>
            <a:lvl4pPr lvl="3"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4pPr>
            <a:lvl5pPr lvl="4"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5pPr>
            <a:lvl6pPr lvl="5"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6pPr>
            <a:lvl7pPr lvl="6"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7pPr>
            <a:lvl8pPr lvl="7"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8pPr>
            <a:lvl9pPr lvl="8" algn="l">
              <a:lnSpc>
                <a:spcPct val="100000"/>
              </a:lnSpc>
              <a:spcBef>
                <a:spcPts val="0"/>
              </a:spcBef>
              <a:spcAft>
                <a:spcPts val="0"/>
              </a:spcAft>
              <a:buSzPts val="12800"/>
              <a:buFont typeface="Montserrat ExtraBold"/>
              <a:buNone/>
              <a:defRPr sz="12800">
                <a:latin typeface="Montserrat ExtraBold"/>
                <a:ea typeface="Montserrat ExtraBold"/>
                <a:cs typeface="Montserrat ExtraBold"/>
                <a:sym typeface="Montserrat ExtraBold"/>
              </a:defRPr>
            </a:lvl9pPr>
          </a:lstStyle>
          <a:p>
            <a:endParaRPr/>
          </a:p>
        </p:txBody>
      </p:sp>
      <p:pic>
        <p:nvPicPr>
          <p:cNvPr id="272" name="Google Shape;272;g2eb6c06d9d6_2_11"/>
          <p:cNvPicPr preferRelativeResize="0"/>
          <p:nvPr/>
        </p:nvPicPr>
        <p:blipFill rotWithShape="1">
          <a:blip r:embed="rId3">
            <a:alphaModFix/>
          </a:blip>
          <a:srcRect/>
          <a:stretch/>
        </p:blipFill>
        <p:spPr>
          <a:xfrm>
            <a:off x="20190400" y="11949547"/>
            <a:ext cx="3360331" cy="9893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3 Photo, 2/3 Content">
  <p:cSld name="Photo-10A">
    <p:spTree>
      <p:nvGrpSpPr>
        <p:cNvPr id="1" name="Shape 858"/>
        <p:cNvGrpSpPr/>
        <p:nvPr/>
      </p:nvGrpSpPr>
      <p:grpSpPr>
        <a:xfrm>
          <a:off x="0" y="0"/>
          <a:ext cx="0" cy="0"/>
          <a:chOff x="0" y="0"/>
          <a:chExt cx="0" cy="0"/>
        </a:xfrm>
      </p:grpSpPr>
      <p:sp>
        <p:nvSpPr>
          <p:cNvPr id="859" name="Google Shape;859;g2eb6c06d9d6_2_817"/>
          <p:cNvSpPr>
            <a:spLocks noGrp="1"/>
          </p:cNvSpPr>
          <p:nvPr>
            <p:ph type="pic" idx="2"/>
          </p:nvPr>
        </p:nvSpPr>
        <p:spPr>
          <a:xfrm>
            <a:off x="1076400" y="1077269"/>
            <a:ext cx="6754400" cy="11524000"/>
          </a:xfrm>
          <a:prstGeom prst="rect">
            <a:avLst/>
          </a:prstGeom>
          <a:noFill/>
          <a:ln>
            <a:noFill/>
          </a:ln>
        </p:spPr>
      </p:sp>
      <p:sp>
        <p:nvSpPr>
          <p:cNvPr id="860" name="Google Shape;860;g2eb6c06d9d6_2_817"/>
          <p:cNvSpPr txBox="1">
            <a:spLocks noGrp="1"/>
          </p:cNvSpPr>
          <p:nvPr>
            <p:ph type="title"/>
          </p:nvPr>
        </p:nvSpPr>
        <p:spPr>
          <a:xfrm>
            <a:off x="8746467" y="1077267"/>
            <a:ext cx="14516000" cy="1665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61" name="Google Shape;861;g2eb6c06d9d6_2_817"/>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1600"/>
              <a:buNone/>
              <a:defRPr>
                <a:solidFill>
                  <a:srgbClr val="616161"/>
                </a:solidFill>
              </a:defRPr>
            </a:lvl1pPr>
            <a:lvl2pPr lvl="1" algn="l">
              <a:lnSpc>
                <a:spcPct val="100000"/>
              </a:lnSpc>
              <a:spcBef>
                <a:spcPts val="0"/>
              </a:spcBef>
              <a:spcAft>
                <a:spcPts val="0"/>
              </a:spcAft>
              <a:buClr>
                <a:srgbClr val="616161"/>
              </a:buClr>
              <a:buSzPts val="1600"/>
              <a:buNone/>
              <a:defRPr>
                <a:solidFill>
                  <a:srgbClr val="616161"/>
                </a:solidFill>
              </a:defRPr>
            </a:lvl2pPr>
            <a:lvl3pPr lvl="2" algn="l">
              <a:lnSpc>
                <a:spcPct val="100000"/>
              </a:lnSpc>
              <a:spcBef>
                <a:spcPts val="0"/>
              </a:spcBef>
              <a:spcAft>
                <a:spcPts val="0"/>
              </a:spcAft>
              <a:buClr>
                <a:srgbClr val="616161"/>
              </a:buClr>
              <a:buSzPts val="1600"/>
              <a:buNone/>
              <a:defRPr>
                <a:solidFill>
                  <a:srgbClr val="616161"/>
                </a:solidFill>
              </a:defRPr>
            </a:lvl3pPr>
            <a:lvl4pPr lvl="3" algn="l">
              <a:lnSpc>
                <a:spcPct val="100000"/>
              </a:lnSpc>
              <a:spcBef>
                <a:spcPts val="0"/>
              </a:spcBef>
              <a:spcAft>
                <a:spcPts val="0"/>
              </a:spcAft>
              <a:buClr>
                <a:srgbClr val="616161"/>
              </a:buClr>
              <a:buSzPts val="1600"/>
              <a:buNone/>
              <a:defRPr>
                <a:solidFill>
                  <a:srgbClr val="616161"/>
                </a:solidFill>
              </a:defRPr>
            </a:lvl4pPr>
            <a:lvl5pPr lvl="4" algn="l">
              <a:lnSpc>
                <a:spcPct val="100000"/>
              </a:lnSpc>
              <a:spcBef>
                <a:spcPts val="0"/>
              </a:spcBef>
              <a:spcAft>
                <a:spcPts val="0"/>
              </a:spcAft>
              <a:buClr>
                <a:srgbClr val="616161"/>
              </a:buClr>
              <a:buSzPts val="1600"/>
              <a:buNone/>
              <a:defRPr>
                <a:solidFill>
                  <a:srgbClr val="616161"/>
                </a:solidFill>
              </a:defRPr>
            </a:lvl5pPr>
            <a:lvl6pPr lvl="5" algn="l">
              <a:lnSpc>
                <a:spcPct val="100000"/>
              </a:lnSpc>
              <a:spcBef>
                <a:spcPts val="0"/>
              </a:spcBef>
              <a:spcAft>
                <a:spcPts val="0"/>
              </a:spcAft>
              <a:buClr>
                <a:srgbClr val="616161"/>
              </a:buClr>
              <a:buSzPts val="1600"/>
              <a:buNone/>
              <a:defRPr>
                <a:solidFill>
                  <a:srgbClr val="616161"/>
                </a:solidFill>
              </a:defRPr>
            </a:lvl6pPr>
            <a:lvl7pPr lvl="6" algn="l">
              <a:lnSpc>
                <a:spcPct val="100000"/>
              </a:lnSpc>
              <a:spcBef>
                <a:spcPts val="0"/>
              </a:spcBef>
              <a:spcAft>
                <a:spcPts val="0"/>
              </a:spcAft>
              <a:buClr>
                <a:srgbClr val="616161"/>
              </a:buClr>
              <a:buSzPts val="1600"/>
              <a:buNone/>
              <a:defRPr>
                <a:solidFill>
                  <a:srgbClr val="616161"/>
                </a:solidFill>
              </a:defRPr>
            </a:lvl7pPr>
            <a:lvl8pPr lvl="7" algn="l">
              <a:lnSpc>
                <a:spcPct val="100000"/>
              </a:lnSpc>
              <a:spcBef>
                <a:spcPts val="0"/>
              </a:spcBef>
              <a:spcAft>
                <a:spcPts val="0"/>
              </a:spcAft>
              <a:buClr>
                <a:srgbClr val="616161"/>
              </a:buClr>
              <a:buSzPts val="1600"/>
              <a:buNone/>
              <a:defRPr>
                <a:solidFill>
                  <a:srgbClr val="616161"/>
                </a:solidFill>
              </a:defRPr>
            </a:lvl8pPr>
            <a:lvl9pPr lvl="8" algn="l">
              <a:lnSpc>
                <a:spcPct val="100000"/>
              </a:lnSpc>
              <a:spcBef>
                <a:spcPts val="0"/>
              </a:spcBef>
              <a:spcAft>
                <a:spcPts val="0"/>
              </a:spcAft>
              <a:buClr>
                <a:srgbClr val="616161"/>
              </a:buClr>
              <a:buSzPts val="1600"/>
              <a:buNone/>
              <a:defRPr>
                <a:solidFill>
                  <a:srgbClr val="616161"/>
                </a:solidFill>
              </a:defRPr>
            </a:lvl9pPr>
          </a:lstStyle>
          <a:p>
            <a:r>
              <a:rPr lang="en-US"/>
              <a:t>Professional Services FY25 Offsite</a:t>
            </a:r>
            <a:endParaRPr/>
          </a:p>
        </p:txBody>
      </p:sp>
      <p:sp>
        <p:nvSpPr>
          <p:cNvPr id="862" name="Google Shape;862;g2eb6c06d9d6_2_817"/>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63" name="Google Shape;863;g2eb6c06d9d6_2_817"/>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64" name="Google Shape;864;g2eb6c06d9d6_2_817"/>
          <p:cNvSpPr txBox="1">
            <a:spLocks noGrp="1"/>
          </p:cNvSpPr>
          <p:nvPr>
            <p:ph type="body" idx="1"/>
          </p:nvPr>
        </p:nvSpPr>
        <p:spPr>
          <a:xfrm>
            <a:off x="8746067" y="3318933"/>
            <a:ext cx="14516000" cy="92824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3 Photo, 2/3 Content 1">
  <p:cSld name="Photo-10A_1">
    <p:spTree>
      <p:nvGrpSpPr>
        <p:cNvPr id="1" name="Shape 865"/>
        <p:cNvGrpSpPr/>
        <p:nvPr/>
      </p:nvGrpSpPr>
      <p:grpSpPr>
        <a:xfrm>
          <a:off x="0" y="0"/>
          <a:ext cx="0" cy="0"/>
          <a:chOff x="0" y="0"/>
          <a:chExt cx="0" cy="0"/>
        </a:xfrm>
      </p:grpSpPr>
      <p:sp>
        <p:nvSpPr>
          <p:cNvPr id="866" name="Google Shape;866;g2eb6c06d9d6_2_824"/>
          <p:cNvSpPr>
            <a:spLocks noGrp="1"/>
          </p:cNvSpPr>
          <p:nvPr>
            <p:ph type="pic" idx="2"/>
          </p:nvPr>
        </p:nvSpPr>
        <p:spPr>
          <a:xfrm>
            <a:off x="0" y="0"/>
            <a:ext cx="7831200" cy="13442400"/>
          </a:xfrm>
          <a:prstGeom prst="rect">
            <a:avLst/>
          </a:prstGeom>
          <a:noFill/>
          <a:ln>
            <a:noFill/>
          </a:ln>
        </p:spPr>
      </p:sp>
      <p:sp>
        <p:nvSpPr>
          <p:cNvPr id="867" name="Google Shape;867;g2eb6c06d9d6_2_824"/>
          <p:cNvSpPr txBox="1">
            <a:spLocks noGrp="1"/>
          </p:cNvSpPr>
          <p:nvPr>
            <p:ph type="title"/>
          </p:nvPr>
        </p:nvSpPr>
        <p:spPr>
          <a:xfrm>
            <a:off x="8746467" y="1077267"/>
            <a:ext cx="14516000" cy="1665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68" name="Google Shape;868;g2eb6c06d9d6_2_824"/>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1600"/>
              <a:buNone/>
              <a:defRPr>
                <a:solidFill>
                  <a:srgbClr val="616161"/>
                </a:solidFill>
              </a:defRPr>
            </a:lvl1pPr>
            <a:lvl2pPr lvl="1" algn="l">
              <a:lnSpc>
                <a:spcPct val="100000"/>
              </a:lnSpc>
              <a:spcBef>
                <a:spcPts val="0"/>
              </a:spcBef>
              <a:spcAft>
                <a:spcPts val="0"/>
              </a:spcAft>
              <a:buClr>
                <a:srgbClr val="616161"/>
              </a:buClr>
              <a:buSzPts val="1600"/>
              <a:buNone/>
              <a:defRPr>
                <a:solidFill>
                  <a:srgbClr val="616161"/>
                </a:solidFill>
              </a:defRPr>
            </a:lvl2pPr>
            <a:lvl3pPr lvl="2" algn="l">
              <a:lnSpc>
                <a:spcPct val="100000"/>
              </a:lnSpc>
              <a:spcBef>
                <a:spcPts val="0"/>
              </a:spcBef>
              <a:spcAft>
                <a:spcPts val="0"/>
              </a:spcAft>
              <a:buClr>
                <a:srgbClr val="616161"/>
              </a:buClr>
              <a:buSzPts val="1600"/>
              <a:buNone/>
              <a:defRPr>
                <a:solidFill>
                  <a:srgbClr val="616161"/>
                </a:solidFill>
              </a:defRPr>
            </a:lvl3pPr>
            <a:lvl4pPr lvl="3" algn="l">
              <a:lnSpc>
                <a:spcPct val="100000"/>
              </a:lnSpc>
              <a:spcBef>
                <a:spcPts val="0"/>
              </a:spcBef>
              <a:spcAft>
                <a:spcPts val="0"/>
              </a:spcAft>
              <a:buClr>
                <a:srgbClr val="616161"/>
              </a:buClr>
              <a:buSzPts val="1600"/>
              <a:buNone/>
              <a:defRPr>
                <a:solidFill>
                  <a:srgbClr val="616161"/>
                </a:solidFill>
              </a:defRPr>
            </a:lvl4pPr>
            <a:lvl5pPr lvl="4" algn="l">
              <a:lnSpc>
                <a:spcPct val="100000"/>
              </a:lnSpc>
              <a:spcBef>
                <a:spcPts val="0"/>
              </a:spcBef>
              <a:spcAft>
                <a:spcPts val="0"/>
              </a:spcAft>
              <a:buClr>
                <a:srgbClr val="616161"/>
              </a:buClr>
              <a:buSzPts val="1600"/>
              <a:buNone/>
              <a:defRPr>
                <a:solidFill>
                  <a:srgbClr val="616161"/>
                </a:solidFill>
              </a:defRPr>
            </a:lvl5pPr>
            <a:lvl6pPr lvl="5" algn="l">
              <a:lnSpc>
                <a:spcPct val="100000"/>
              </a:lnSpc>
              <a:spcBef>
                <a:spcPts val="0"/>
              </a:spcBef>
              <a:spcAft>
                <a:spcPts val="0"/>
              </a:spcAft>
              <a:buClr>
                <a:srgbClr val="616161"/>
              </a:buClr>
              <a:buSzPts val="1600"/>
              <a:buNone/>
              <a:defRPr>
                <a:solidFill>
                  <a:srgbClr val="616161"/>
                </a:solidFill>
              </a:defRPr>
            </a:lvl6pPr>
            <a:lvl7pPr lvl="6" algn="l">
              <a:lnSpc>
                <a:spcPct val="100000"/>
              </a:lnSpc>
              <a:spcBef>
                <a:spcPts val="0"/>
              </a:spcBef>
              <a:spcAft>
                <a:spcPts val="0"/>
              </a:spcAft>
              <a:buClr>
                <a:srgbClr val="616161"/>
              </a:buClr>
              <a:buSzPts val="1600"/>
              <a:buNone/>
              <a:defRPr>
                <a:solidFill>
                  <a:srgbClr val="616161"/>
                </a:solidFill>
              </a:defRPr>
            </a:lvl7pPr>
            <a:lvl8pPr lvl="7" algn="l">
              <a:lnSpc>
                <a:spcPct val="100000"/>
              </a:lnSpc>
              <a:spcBef>
                <a:spcPts val="0"/>
              </a:spcBef>
              <a:spcAft>
                <a:spcPts val="0"/>
              </a:spcAft>
              <a:buClr>
                <a:srgbClr val="616161"/>
              </a:buClr>
              <a:buSzPts val="1600"/>
              <a:buNone/>
              <a:defRPr>
                <a:solidFill>
                  <a:srgbClr val="616161"/>
                </a:solidFill>
              </a:defRPr>
            </a:lvl8pPr>
            <a:lvl9pPr lvl="8" algn="l">
              <a:lnSpc>
                <a:spcPct val="100000"/>
              </a:lnSpc>
              <a:spcBef>
                <a:spcPts val="0"/>
              </a:spcBef>
              <a:spcAft>
                <a:spcPts val="0"/>
              </a:spcAft>
              <a:buClr>
                <a:srgbClr val="616161"/>
              </a:buClr>
              <a:buSzPts val="1600"/>
              <a:buNone/>
              <a:defRPr>
                <a:solidFill>
                  <a:srgbClr val="616161"/>
                </a:solidFill>
              </a:defRPr>
            </a:lvl9pPr>
          </a:lstStyle>
          <a:p>
            <a:r>
              <a:rPr lang="en-US"/>
              <a:t>Professional Services FY25 Offsite</a:t>
            </a:r>
            <a:endParaRPr/>
          </a:p>
        </p:txBody>
      </p:sp>
      <p:sp>
        <p:nvSpPr>
          <p:cNvPr id="869" name="Google Shape;869;g2eb6c06d9d6_2_824"/>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70" name="Google Shape;870;g2eb6c06d9d6_2_824"/>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71" name="Google Shape;871;g2eb6c06d9d6_2_824"/>
          <p:cNvSpPr txBox="1">
            <a:spLocks noGrp="1"/>
          </p:cNvSpPr>
          <p:nvPr>
            <p:ph type="body" idx="1"/>
          </p:nvPr>
        </p:nvSpPr>
        <p:spPr>
          <a:xfrm>
            <a:off x="8746067" y="3318933"/>
            <a:ext cx="14516000" cy="92824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ree Column + Photos">
  <p:cSld name="Photo-11A">
    <p:spTree>
      <p:nvGrpSpPr>
        <p:cNvPr id="1" name="Shape 872"/>
        <p:cNvGrpSpPr/>
        <p:nvPr/>
      </p:nvGrpSpPr>
      <p:grpSpPr>
        <a:xfrm>
          <a:off x="0" y="0"/>
          <a:ext cx="0" cy="0"/>
          <a:chOff x="0" y="0"/>
          <a:chExt cx="0" cy="0"/>
        </a:xfrm>
      </p:grpSpPr>
      <p:sp>
        <p:nvSpPr>
          <p:cNvPr id="873" name="Google Shape;873;g2eb6c06d9d6_2_831"/>
          <p:cNvSpPr txBox="1">
            <a:spLocks noGrp="1"/>
          </p:cNvSpPr>
          <p:nvPr>
            <p:ph type="body" idx="1"/>
          </p:nvPr>
        </p:nvSpPr>
        <p:spPr>
          <a:xfrm>
            <a:off x="1072400" y="3320933"/>
            <a:ext cx="22190400" cy="27792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
        <p:nvSpPr>
          <p:cNvPr id="874" name="Google Shape;874;g2eb6c06d9d6_2_831"/>
          <p:cNvSpPr/>
          <p:nvPr/>
        </p:nvSpPr>
        <p:spPr>
          <a:xfrm>
            <a:off x="1076400" y="839533"/>
            <a:ext cx="3038400" cy="1702400"/>
          </a:xfrm>
          <a:prstGeom prst="rect">
            <a:avLst/>
          </a:prstGeom>
          <a:solidFill>
            <a:schemeClr val="lt1"/>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75" name="Google Shape;875;g2eb6c06d9d6_2_831"/>
          <p:cNvSpPr txBox="1">
            <a:spLocks noGrp="1"/>
          </p:cNvSpPr>
          <p:nvPr>
            <p:ph type="title"/>
          </p:nvPr>
        </p:nvSpPr>
        <p:spPr>
          <a:xfrm>
            <a:off x="1076400" y="1077272"/>
            <a:ext cx="22037600" cy="1597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76" name="Google Shape;876;g2eb6c06d9d6_2_831"/>
          <p:cNvSpPr txBox="1">
            <a:spLocks noGrp="1"/>
          </p:cNvSpPr>
          <p:nvPr>
            <p:ph type="ftr" idx="11"/>
          </p:nvPr>
        </p:nvSpPr>
        <p:spPr>
          <a:xfrm>
            <a:off x="1076403" y="12601059"/>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877" name="Google Shape;877;g2eb6c06d9d6_2_831"/>
          <p:cNvSpPr>
            <a:spLocks noGrp="1"/>
          </p:cNvSpPr>
          <p:nvPr>
            <p:ph type="pic" idx="2"/>
          </p:nvPr>
        </p:nvSpPr>
        <p:spPr>
          <a:xfrm>
            <a:off x="1076400" y="8335133"/>
            <a:ext cx="6754400" cy="4265600"/>
          </a:xfrm>
          <a:prstGeom prst="rect">
            <a:avLst/>
          </a:prstGeom>
          <a:noFill/>
          <a:ln>
            <a:noFill/>
          </a:ln>
        </p:spPr>
      </p:sp>
      <p:sp>
        <p:nvSpPr>
          <p:cNvPr id="878" name="Google Shape;878;g2eb6c06d9d6_2_831"/>
          <p:cNvSpPr>
            <a:spLocks noGrp="1"/>
          </p:cNvSpPr>
          <p:nvPr>
            <p:ph type="pic" idx="3"/>
          </p:nvPr>
        </p:nvSpPr>
        <p:spPr>
          <a:xfrm>
            <a:off x="8949400" y="8335400"/>
            <a:ext cx="6688000" cy="4265600"/>
          </a:xfrm>
          <a:prstGeom prst="rect">
            <a:avLst/>
          </a:prstGeom>
          <a:noFill/>
          <a:ln>
            <a:noFill/>
          </a:ln>
        </p:spPr>
      </p:sp>
      <p:sp>
        <p:nvSpPr>
          <p:cNvPr id="879" name="Google Shape;879;g2eb6c06d9d6_2_831"/>
          <p:cNvSpPr>
            <a:spLocks noGrp="1"/>
          </p:cNvSpPr>
          <p:nvPr>
            <p:ph type="pic" idx="4"/>
          </p:nvPr>
        </p:nvSpPr>
        <p:spPr>
          <a:xfrm>
            <a:off x="16580267" y="8335267"/>
            <a:ext cx="6688000" cy="4265600"/>
          </a:xfrm>
          <a:prstGeom prst="rect">
            <a:avLst/>
          </a:prstGeom>
          <a:noFill/>
          <a:ln>
            <a:noFill/>
          </a:ln>
        </p:spPr>
      </p:sp>
      <p:sp>
        <p:nvSpPr>
          <p:cNvPr id="880" name="Google Shape;880;g2eb6c06d9d6_2_831"/>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81" name="Google Shape;881;g2eb6c06d9d6_2_83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82" name="Google Shape;882;g2eb6c06d9d6_2_831"/>
          <p:cNvSpPr txBox="1">
            <a:spLocks noGrp="1"/>
          </p:cNvSpPr>
          <p:nvPr>
            <p:ph type="body" idx="5"/>
          </p:nvPr>
        </p:nvSpPr>
        <p:spPr>
          <a:xfrm>
            <a:off x="1077200" y="6921533"/>
            <a:ext cx="6754400" cy="7312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
        <p:nvSpPr>
          <p:cNvPr id="883" name="Google Shape;883;g2eb6c06d9d6_2_831"/>
          <p:cNvSpPr txBox="1">
            <a:spLocks noGrp="1"/>
          </p:cNvSpPr>
          <p:nvPr>
            <p:ph type="body" idx="6"/>
          </p:nvPr>
        </p:nvSpPr>
        <p:spPr>
          <a:xfrm>
            <a:off x="8746067" y="6921533"/>
            <a:ext cx="6924800" cy="7312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
        <p:nvSpPr>
          <p:cNvPr id="884" name="Google Shape;884;g2eb6c06d9d6_2_831"/>
          <p:cNvSpPr txBox="1">
            <a:spLocks noGrp="1"/>
          </p:cNvSpPr>
          <p:nvPr>
            <p:ph type="body" idx="7"/>
          </p:nvPr>
        </p:nvSpPr>
        <p:spPr>
          <a:xfrm>
            <a:off x="16585333" y="6921533"/>
            <a:ext cx="6754400" cy="7312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 Column + Photos">
  <p:cSld name="Photo-12A">
    <p:spTree>
      <p:nvGrpSpPr>
        <p:cNvPr id="1" name="Shape 885"/>
        <p:cNvGrpSpPr/>
        <p:nvPr/>
      </p:nvGrpSpPr>
      <p:grpSpPr>
        <a:xfrm>
          <a:off x="0" y="0"/>
          <a:ext cx="0" cy="0"/>
          <a:chOff x="0" y="0"/>
          <a:chExt cx="0" cy="0"/>
        </a:xfrm>
      </p:grpSpPr>
      <p:sp>
        <p:nvSpPr>
          <p:cNvPr id="886" name="Google Shape;886;g2eb6c06d9d6_2_844"/>
          <p:cNvSpPr>
            <a:spLocks noGrp="1"/>
          </p:cNvSpPr>
          <p:nvPr>
            <p:ph type="pic" idx="2"/>
          </p:nvPr>
        </p:nvSpPr>
        <p:spPr>
          <a:xfrm>
            <a:off x="1146936" y="6439259"/>
            <a:ext cx="4944000" cy="4656800"/>
          </a:xfrm>
          <a:prstGeom prst="rect">
            <a:avLst/>
          </a:prstGeom>
          <a:noFill/>
          <a:ln>
            <a:noFill/>
          </a:ln>
        </p:spPr>
      </p:sp>
      <p:sp>
        <p:nvSpPr>
          <p:cNvPr id="887" name="Google Shape;887;g2eb6c06d9d6_2_844"/>
          <p:cNvSpPr>
            <a:spLocks noGrp="1"/>
          </p:cNvSpPr>
          <p:nvPr>
            <p:ph type="pic" idx="3"/>
          </p:nvPr>
        </p:nvSpPr>
        <p:spPr>
          <a:xfrm>
            <a:off x="6781467" y="6437811"/>
            <a:ext cx="4944000" cy="4669600"/>
          </a:xfrm>
          <a:prstGeom prst="rect">
            <a:avLst/>
          </a:prstGeom>
          <a:noFill/>
          <a:ln>
            <a:noFill/>
          </a:ln>
        </p:spPr>
      </p:sp>
      <p:sp>
        <p:nvSpPr>
          <p:cNvPr id="888" name="Google Shape;888;g2eb6c06d9d6_2_844"/>
          <p:cNvSpPr>
            <a:spLocks noGrp="1"/>
          </p:cNvSpPr>
          <p:nvPr>
            <p:ph type="pic" idx="4"/>
          </p:nvPr>
        </p:nvSpPr>
        <p:spPr>
          <a:xfrm>
            <a:off x="12683933" y="6437811"/>
            <a:ext cx="4944000" cy="4669600"/>
          </a:xfrm>
          <a:prstGeom prst="rect">
            <a:avLst/>
          </a:prstGeom>
          <a:noFill/>
          <a:ln>
            <a:noFill/>
          </a:ln>
        </p:spPr>
      </p:sp>
      <p:sp>
        <p:nvSpPr>
          <p:cNvPr id="889" name="Google Shape;889;g2eb6c06d9d6_2_844"/>
          <p:cNvSpPr>
            <a:spLocks noGrp="1"/>
          </p:cNvSpPr>
          <p:nvPr>
            <p:ph type="pic" idx="5"/>
          </p:nvPr>
        </p:nvSpPr>
        <p:spPr>
          <a:xfrm>
            <a:off x="18318464" y="6437832"/>
            <a:ext cx="4944000" cy="4669600"/>
          </a:xfrm>
          <a:prstGeom prst="rect">
            <a:avLst/>
          </a:prstGeom>
          <a:noFill/>
          <a:ln>
            <a:noFill/>
          </a:ln>
        </p:spPr>
      </p:sp>
      <p:sp>
        <p:nvSpPr>
          <p:cNvPr id="890" name="Google Shape;890;g2eb6c06d9d6_2_844"/>
          <p:cNvSpPr/>
          <p:nvPr/>
        </p:nvSpPr>
        <p:spPr>
          <a:xfrm>
            <a:off x="1076400" y="839533"/>
            <a:ext cx="3038400" cy="1702400"/>
          </a:xfrm>
          <a:prstGeom prst="rect">
            <a:avLst/>
          </a:prstGeom>
          <a:solidFill>
            <a:schemeClr val="lt1"/>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91" name="Google Shape;891;g2eb6c06d9d6_2_844"/>
          <p:cNvSpPr txBox="1">
            <a:spLocks noGrp="1"/>
          </p:cNvSpPr>
          <p:nvPr>
            <p:ph type="title"/>
          </p:nvPr>
        </p:nvSpPr>
        <p:spPr>
          <a:xfrm>
            <a:off x="1076400" y="1077272"/>
            <a:ext cx="22037600" cy="1597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92" name="Google Shape;892;g2eb6c06d9d6_2_844"/>
          <p:cNvSpPr txBox="1">
            <a:spLocks noGrp="1"/>
          </p:cNvSpPr>
          <p:nvPr>
            <p:ph type="ftr" idx="11"/>
          </p:nvPr>
        </p:nvSpPr>
        <p:spPr>
          <a:xfrm>
            <a:off x="1076400" y="12601067"/>
            <a:ext cx="7466400" cy="841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893" name="Google Shape;893;g2eb6c06d9d6_2_844"/>
          <p:cNvSpPr txBox="1">
            <a:spLocks noGrp="1"/>
          </p:cNvSpPr>
          <p:nvPr>
            <p:ph type="body" idx="1"/>
          </p:nvPr>
        </p:nvSpPr>
        <p:spPr>
          <a:xfrm>
            <a:off x="1076400" y="11249667"/>
            <a:ext cx="4944000" cy="1097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2900"/>
              <a:buFont typeface="Arial"/>
              <a:buNone/>
              <a:defRPr sz="2900"/>
            </a:lvl1pPr>
            <a:lvl2pPr marL="914400" lvl="1" indent="-228600" algn="ctr">
              <a:lnSpc>
                <a:spcPct val="100000"/>
              </a:lnSpc>
              <a:spcBef>
                <a:spcPts val="1600"/>
              </a:spcBef>
              <a:spcAft>
                <a:spcPts val="0"/>
              </a:spcAft>
              <a:buSzPts val="4800"/>
              <a:buNone/>
              <a:defRPr/>
            </a:lvl2pPr>
            <a:lvl3pPr marL="1371600" lvl="2" indent="-533400" algn="ctr">
              <a:lnSpc>
                <a:spcPct val="100000"/>
              </a:lnSpc>
              <a:spcBef>
                <a:spcPts val="1600"/>
              </a:spcBef>
              <a:spcAft>
                <a:spcPts val="0"/>
              </a:spcAft>
              <a:buSzPts val="4800"/>
              <a:buChar char="•"/>
              <a:defRPr/>
            </a:lvl3pPr>
            <a:lvl4pPr marL="1828800" lvl="3" indent="-533400" algn="ctr">
              <a:lnSpc>
                <a:spcPct val="100000"/>
              </a:lnSpc>
              <a:spcBef>
                <a:spcPts val="1600"/>
              </a:spcBef>
              <a:spcAft>
                <a:spcPts val="0"/>
              </a:spcAft>
              <a:buSzPts val="4800"/>
              <a:buChar char="–"/>
              <a:defRPr/>
            </a:lvl4pPr>
            <a:lvl5pPr marL="2286000" lvl="4" indent="-533400" algn="ctr">
              <a:lnSpc>
                <a:spcPct val="100000"/>
              </a:lnSpc>
              <a:spcBef>
                <a:spcPts val="1000"/>
              </a:spcBef>
              <a:spcAft>
                <a:spcPts val="0"/>
              </a:spcAft>
              <a:buSzPts val="4800"/>
              <a:buChar char="»"/>
              <a:defRPr/>
            </a:lvl5pPr>
            <a:lvl6pPr marL="2743200" lvl="5" indent="-533400" algn="ctr">
              <a:lnSpc>
                <a:spcPct val="100000"/>
              </a:lnSpc>
              <a:spcBef>
                <a:spcPts val="1000"/>
              </a:spcBef>
              <a:spcAft>
                <a:spcPts val="0"/>
              </a:spcAft>
              <a:buClr>
                <a:schemeClr val="dk1"/>
              </a:buClr>
              <a:buSzPts val="4800"/>
              <a:buChar char="•"/>
              <a:defRPr/>
            </a:lvl6pPr>
            <a:lvl7pPr marL="3200400" lvl="6" indent="-533400" algn="ctr">
              <a:lnSpc>
                <a:spcPct val="100000"/>
              </a:lnSpc>
              <a:spcBef>
                <a:spcPts val="1000"/>
              </a:spcBef>
              <a:spcAft>
                <a:spcPts val="0"/>
              </a:spcAft>
              <a:buClr>
                <a:schemeClr val="dk1"/>
              </a:buClr>
              <a:buSzPts val="4800"/>
              <a:buChar char="•"/>
              <a:defRPr/>
            </a:lvl7pPr>
            <a:lvl8pPr marL="3657600" lvl="7" indent="-533400" algn="ctr">
              <a:lnSpc>
                <a:spcPct val="100000"/>
              </a:lnSpc>
              <a:spcBef>
                <a:spcPts val="1000"/>
              </a:spcBef>
              <a:spcAft>
                <a:spcPts val="0"/>
              </a:spcAft>
              <a:buClr>
                <a:schemeClr val="dk1"/>
              </a:buClr>
              <a:buSzPts val="4800"/>
              <a:buChar char="•"/>
              <a:defRPr/>
            </a:lvl8pPr>
            <a:lvl9pPr marL="4114800" lvl="8" indent="-533400" algn="ctr">
              <a:lnSpc>
                <a:spcPct val="100000"/>
              </a:lnSpc>
              <a:spcBef>
                <a:spcPts val="1000"/>
              </a:spcBef>
              <a:spcAft>
                <a:spcPts val="0"/>
              </a:spcAft>
              <a:buClr>
                <a:schemeClr val="dk1"/>
              </a:buClr>
              <a:buSzPts val="4800"/>
              <a:buChar char="•"/>
              <a:defRPr/>
            </a:lvl9pPr>
          </a:lstStyle>
          <a:p>
            <a:endParaRPr/>
          </a:p>
        </p:txBody>
      </p:sp>
      <p:sp>
        <p:nvSpPr>
          <p:cNvPr id="894" name="Google Shape;894;g2eb6c06d9d6_2_844"/>
          <p:cNvSpPr txBox="1">
            <a:spLocks noGrp="1"/>
          </p:cNvSpPr>
          <p:nvPr>
            <p:ph type="body" idx="6"/>
          </p:nvPr>
        </p:nvSpPr>
        <p:spPr>
          <a:xfrm>
            <a:off x="6781467" y="11249667"/>
            <a:ext cx="4944000" cy="1097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2900"/>
              <a:buFont typeface="Arial"/>
              <a:buNone/>
              <a:defRPr sz="2900"/>
            </a:lvl1pPr>
            <a:lvl2pPr marL="914400" lvl="1" indent="-228600" algn="ctr">
              <a:lnSpc>
                <a:spcPct val="100000"/>
              </a:lnSpc>
              <a:spcBef>
                <a:spcPts val="1600"/>
              </a:spcBef>
              <a:spcAft>
                <a:spcPts val="0"/>
              </a:spcAft>
              <a:buSzPts val="4800"/>
              <a:buNone/>
              <a:defRPr/>
            </a:lvl2pPr>
            <a:lvl3pPr marL="1371600" lvl="2" indent="-533400" algn="ctr">
              <a:lnSpc>
                <a:spcPct val="100000"/>
              </a:lnSpc>
              <a:spcBef>
                <a:spcPts val="1600"/>
              </a:spcBef>
              <a:spcAft>
                <a:spcPts val="0"/>
              </a:spcAft>
              <a:buSzPts val="4800"/>
              <a:buChar char="•"/>
              <a:defRPr/>
            </a:lvl3pPr>
            <a:lvl4pPr marL="1828800" lvl="3" indent="-533400" algn="ctr">
              <a:lnSpc>
                <a:spcPct val="100000"/>
              </a:lnSpc>
              <a:spcBef>
                <a:spcPts val="1600"/>
              </a:spcBef>
              <a:spcAft>
                <a:spcPts val="0"/>
              </a:spcAft>
              <a:buSzPts val="4800"/>
              <a:buChar char="–"/>
              <a:defRPr/>
            </a:lvl4pPr>
            <a:lvl5pPr marL="2286000" lvl="4" indent="-533400" algn="ctr">
              <a:lnSpc>
                <a:spcPct val="100000"/>
              </a:lnSpc>
              <a:spcBef>
                <a:spcPts val="1000"/>
              </a:spcBef>
              <a:spcAft>
                <a:spcPts val="0"/>
              </a:spcAft>
              <a:buSzPts val="4800"/>
              <a:buChar char="»"/>
              <a:defRPr/>
            </a:lvl5pPr>
            <a:lvl6pPr marL="2743200" lvl="5" indent="-533400" algn="ctr">
              <a:lnSpc>
                <a:spcPct val="100000"/>
              </a:lnSpc>
              <a:spcBef>
                <a:spcPts val="1000"/>
              </a:spcBef>
              <a:spcAft>
                <a:spcPts val="0"/>
              </a:spcAft>
              <a:buClr>
                <a:schemeClr val="dk1"/>
              </a:buClr>
              <a:buSzPts val="4800"/>
              <a:buChar char="•"/>
              <a:defRPr/>
            </a:lvl6pPr>
            <a:lvl7pPr marL="3200400" lvl="6" indent="-533400" algn="ctr">
              <a:lnSpc>
                <a:spcPct val="100000"/>
              </a:lnSpc>
              <a:spcBef>
                <a:spcPts val="1000"/>
              </a:spcBef>
              <a:spcAft>
                <a:spcPts val="0"/>
              </a:spcAft>
              <a:buClr>
                <a:schemeClr val="dk1"/>
              </a:buClr>
              <a:buSzPts val="4800"/>
              <a:buChar char="•"/>
              <a:defRPr/>
            </a:lvl7pPr>
            <a:lvl8pPr marL="3657600" lvl="7" indent="-533400" algn="ctr">
              <a:lnSpc>
                <a:spcPct val="100000"/>
              </a:lnSpc>
              <a:spcBef>
                <a:spcPts val="1000"/>
              </a:spcBef>
              <a:spcAft>
                <a:spcPts val="0"/>
              </a:spcAft>
              <a:buClr>
                <a:schemeClr val="dk1"/>
              </a:buClr>
              <a:buSzPts val="4800"/>
              <a:buChar char="•"/>
              <a:defRPr/>
            </a:lvl8pPr>
            <a:lvl9pPr marL="4114800" lvl="8" indent="-533400" algn="ctr">
              <a:lnSpc>
                <a:spcPct val="100000"/>
              </a:lnSpc>
              <a:spcBef>
                <a:spcPts val="1000"/>
              </a:spcBef>
              <a:spcAft>
                <a:spcPts val="0"/>
              </a:spcAft>
              <a:buClr>
                <a:schemeClr val="dk1"/>
              </a:buClr>
              <a:buSzPts val="4800"/>
              <a:buChar char="•"/>
              <a:defRPr/>
            </a:lvl9pPr>
          </a:lstStyle>
          <a:p>
            <a:endParaRPr/>
          </a:p>
        </p:txBody>
      </p:sp>
      <p:sp>
        <p:nvSpPr>
          <p:cNvPr id="895" name="Google Shape;895;g2eb6c06d9d6_2_844"/>
          <p:cNvSpPr txBox="1">
            <a:spLocks noGrp="1"/>
          </p:cNvSpPr>
          <p:nvPr>
            <p:ph type="body" idx="7"/>
          </p:nvPr>
        </p:nvSpPr>
        <p:spPr>
          <a:xfrm>
            <a:off x="12683933" y="11249667"/>
            <a:ext cx="4944000" cy="1097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2900"/>
              <a:buFont typeface="Arial"/>
              <a:buNone/>
              <a:defRPr sz="2900"/>
            </a:lvl1pPr>
            <a:lvl2pPr marL="914400" lvl="1" indent="-228600" algn="ctr">
              <a:lnSpc>
                <a:spcPct val="100000"/>
              </a:lnSpc>
              <a:spcBef>
                <a:spcPts val="1600"/>
              </a:spcBef>
              <a:spcAft>
                <a:spcPts val="0"/>
              </a:spcAft>
              <a:buSzPts val="4800"/>
              <a:buNone/>
              <a:defRPr/>
            </a:lvl2pPr>
            <a:lvl3pPr marL="1371600" lvl="2" indent="-533400" algn="ctr">
              <a:lnSpc>
                <a:spcPct val="100000"/>
              </a:lnSpc>
              <a:spcBef>
                <a:spcPts val="1600"/>
              </a:spcBef>
              <a:spcAft>
                <a:spcPts val="0"/>
              </a:spcAft>
              <a:buSzPts val="4800"/>
              <a:buChar char="•"/>
              <a:defRPr/>
            </a:lvl3pPr>
            <a:lvl4pPr marL="1828800" lvl="3" indent="-533400" algn="ctr">
              <a:lnSpc>
                <a:spcPct val="100000"/>
              </a:lnSpc>
              <a:spcBef>
                <a:spcPts val="1600"/>
              </a:spcBef>
              <a:spcAft>
                <a:spcPts val="0"/>
              </a:spcAft>
              <a:buSzPts val="4800"/>
              <a:buChar char="–"/>
              <a:defRPr/>
            </a:lvl4pPr>
            <a:lvl5pPr marL="2286000" lvl="4" indent="-533400" algn="ctr">
              <a:lnSpc>
                <a:spcPct val="100000"/>
              </a:lnSpc>
              <a:spcBef>
                <a:spcPts val="1000"/>
              </a:spcBef>
              <a:spcAft>
                <a:spcPts val="0"/>
              </a:spcAft>
              <a:buSzPts val="4800"/>
              <a:buChar char="»"/>
              <a:defRPr/>
            </a:lvl5pPr>
            <a:lvl6pPr marL="2743200" lvl="5" indent="-533400" algn="ctr">
              <a:lnSpc>
                <a:spcPct val="100000"/>
              </a:lnSpc>
              <a:spcBef>
                <a:spcPts val="1000"/>
              </a:spcBef>
              <a:spcAft>
                <a:spcPts val="0"/>
              </a:spcAft>
              <a:buClr>
                <a:schemeClr val="dk1"/>
              </a:buClr>
              <a:buSzPts val="4800"/>
              <a:buChar char="•"/>
              <a:defRPr/>
            </a:lvl6pPr>
            <a:lvl7pPr marL="3200400" lvl="6" indent="-533400" algn="ctr">
              <a:lnSpc>
                <a:spcPct val="100000"/>
              </a:lnSpc>
              <a:spcBef>
                <a:spcPts val="1000"/>
              </a:spcBef>
              <a:spcAft>
                <a:spcPts val="0"/>
              </a:spcAft>
              <a:buClr>
                <a:schemeClr val="dk1"/>
              </a:buClr>
              <a:buSzPts val="4800"/>
              <a:buChar char="•"/>
              <a:defRPr/>
            </a:lvl7pPr>
            <a:lvl8pPr marL="3657600" lvl="7" indent="-533400" algn="ctr">
              <a:lnSpc>
                <a:spcPct val="100000"/>
              </a:lnSpc>
              <a:spcBef>
                <a:spcPts val="1000"/>
              </a:spcBef>
              <a:spcAft>
                <a:spcPts val="0"/>
              </a:spcAft>
              <a:buClr>
                <a:schemeClr val="dk1"/>
              </a:buClr>
              <a:buSzPts val="4800"/>
              <a:buChar char="•"/>
              <a:defRPr/>
            </a:lvl8pPr>
            <a:lvl9pPr marL="4114800" lvl="8" indent="-533400" algn="ctr">
              <a:lnSpc>
                <a:spcPct val="100000"/>
              </a:lnSpc>
              <a:spcBef>
                <a:spcPts val="1000"/>
              </a:spcBef>
              <a:spcAft>
                <a:spcPts val="0"/>
              </a:spcAft>
              <a:buClr>
                <a:schemeClr val="dk1"/>
              </a:buClr>
              <a:buSzPts val="4800"/>
              <a:buChar char="•"/>
              <a:defRPr/>
            </a:lvl9pPr>
          </a:lstStyle>
          <a:p>
            <a:endParaRPr/>
          </a:p>
        </p:txBody>
      </p:sp>
      <p:sp>
        <p:nvSpPr>
          <p:cNvPr id="896" name="Google Shape;896;g2eb6c06d9d6_2_844"/>
          <p:cNvSpPr txBox="1">
            <a:spLocks noGrp="1"/>
          </p:cNvSpPr>
          <p:nvPr>
            <p:ph type="body" idx="8"/>
          </p:nvPr>
        </p:nvSpPr>
        <p:spPr>
          <a:xfrm>
            <a:off x="18318467" y="11249667"/>
            <a:ext cx="4944000" cy="1097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2900"/>
              <a:buFont typeface="Arial"/>
              <a:buNone/>
              <a:defRPr sz="2900"/>
            </a:lvl1pPr>
            <a:lvl2pPr marL="914400" lvl="1" indent="-228600" algn="ctr">
              <a:lnSpc>
                <a:spcPct val="100000"/>
              </a:lnSpc>
              <a:spcBef>
                <a:spcPts val="1600"/>
              </a:spcBef>
              <a:spcAft>
                <a:spcPts val="0"/>
              </a:spcAft>
              <a:buSzPts val="4800"/>
              <a:buNone/>
              <a:defRPr/>
            </a:lvl2pPr>
            <a:lvl3pPr marL="1371600" lvl="2" indent="-533400" algn="ctr">
              <a:lnSpc>
                <a:spcPct val="100000"/>
              </a:lnSpc>
              <a:spcBef>
                <a:spcPts val="1600"/>
              </a:spcBef>
              <a:spcAft>
                <a:spcPts val="0"/>
              </a:spcAft>
              <a:buSzPts val="4800"/>
              <a:buChar char="•"/>
              <a:defRPr/>
            </a:lvl3pPr>
            <a:lvl4pPr marL="1828800" lvl="3" indent="-533400" algn="ctr">
              <a:lnSpc>
                <a:spcPct val="100000"/>
              </a:lnSpc>
              <a:spcBef>
                <a:spcPts val="1600"/>
              </a:spcBef>
              <a:spcAft>
                <a:spcPts val="0"/>
              </a:spcAft>
              <a:buSzPts val="4800"/>
              <a:buChar char="–"/>
              <a:defRPr/>
            </a:lvl4pPr>
            <a:lvl5pPr marL="2286000" lvl="4" indent="-533400" algn="ctr">
              <a:lnSpc>
                <a:spcPct val="100000"/>
              </a:lnSpc>
              <a:spcBef>
                <a:spcPts val="1000"/>
              </a:spcBef>
              <a:spcAft>
                <a:spcPts val="0"/>
              </a:spcAft>
              <a:buSzPts val="4800"/>
              <a:buChar char="»"/>
              <a:defRPr/>
            </a:lvl5pPr>
            <a:lvl6pPr marL="2743200" lvl="5" indent="-533400" algn="ctr">
              <a:lnSpc>
                <a:spcPct val="100000"/>
              </a:lnSpc>
              <a:spcBef>
                <a:spcPts val="1000"/>
              </a:spcBef>
              <a:spcAft>
                <a:spcPts val="0"/>
              </a:spcAft>
              <a:buClr>
                <a:schemeClr val="dk1"/>
              </a:buClr>
              <a:buSzPts val="4800"/>
              <a:buChar char="•"/>
              <a:defRPr/>
            </a:lvl6pPr>
            <a:lvl7pPr marL="3200400" lvl="6" indent="-533400" algn="ctr">
              <a:lnSpc>
                <a:spcPct val="100000"/>
              </a:lnSpc>
              <a:spcBef>
                <a:spcPts val="1000"/>
              </a:spcBef>
              <a:spcAft>
                <a:spcPts val="0"/>
              </a:spcAft>
              <a:buClr>
                <a:schemeClr val="dk1"/>
              </a:buClr>
              <a:buSzPts val="4800"/>
              <a:buChar char="•"/>
              <a:defRPr/>
            </a:lvl7pPr>
            <a:lvl8pPr marL="3657600" lvl="7" indent="-533400" algn="ctr">
              <a:lnSpc>
                <a:spcPct val="100000"/>
              </a:lnSpc>
              <a:spcBef>
                <a:spcPts val="1000"/>
              </a:spcBef>
              <a:spcAft>
                <a:spcPts val="0"/>
              </a:spcAft>
              <a:buClr>
                <a:schemeClr val="dk1"/>
              </a:buClr>
              <a:buSzPts val="4800"/>
              <a:buChar char="•"/>
              <a:defRPr/>
            </a:lvl8pPr>
            <a:lvl9pPr marL="4114800" lvl="8" indent="-533400" algn="ctr">
              <a:lnSpc>
                <a:spcPct val="100000"/>
              </a:lnSpc>
              <a:spcBef>
                <a:spcPts val="1000"/>
              </a:spcBef>
              <a:spcAft>
                <a:spcPts val="0"/>
              </a:spcAft>
              <a:buClr>
                <a:schemeClr val="dk1"/>
              </a:buClr>
              <a:buSzPts val="4800"/>
              <a:buChar char="•"/>
              <a:defRPr/>
            </a:lvl9pPr>
          </a:lstStyle>
          <a:p>
            <a:endParaRPr/>
          </a:p>
        </p:txBody>
      </p:sp>
      <p:sp>
        <p:nvSpPr>
          <p:cNvPr id="897" name="Google Shape;897;g2eb6c06d9d6_2_844"/>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898" name="Google Shape;898;g2eb6c06d9d6_2_844"/>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899" name="Google Shape;899;g2eb6c06d9d6_2_844"/>
          <p:cNvSpPr txBox="1">
            <a:spLocks noGrp="1"/>
          </p:cNvSpPr>
          <p:nvPr>
            <p:ph type="body" idx="9"/>
          </p:nvPr>
        </p:nvSpPr>
        <p:spPr>
          <a:xfrm>
            <a:off x="1072400" y="3320933"/>
            <a:ext cx="22190400" cy="3116800"/>
          </a:xfrm>
          <a:prstGeom prst="rect">
            <a:avLst/>
          </a:prstGeom>
          <a:noFill/>
          <a:ln>
            <a:noFill/>
          </a:ln>
        </p:spPr>
        <p:txBody>
          <a:bodyPr spcFirstLastPara="1" wrap="square" lIns="0" tIns="0" rIns="0" bIns="0" anchor="t" anchorCtr="0">
            <a:noAutofit/>
          </a:bodyPr>
          <a:lstStyle>
            <a:lvl1pPr marL="457200" marR="0" lvl="0" indent="-463550" algn="ctr">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ctr">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ctr">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ctr">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ctr">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ctr">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ctr">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ctr">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ctr">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Demo Intro">
  <p:cSld name="Demo Intro">
    <p:bg>
      <p:bgPr>
        <a:solidFill>
          <a:schemeClr val="dk1"/>
        </a:solidFill>
        <a:effectLst/>
      </p:bgPr>
    </p:bg>
    <p:spTree>
      <p:nvGrpSpPr>
        <p:cNvPr id="1" name="Shape 900"/>
        <p:cNvGrpSpPr/>
        <p:nvPr/>
      </p:nvGrpSpPr>
      <p:grpSpPr>
        <a:xfrm>
          <a:off x="0" y="0"/>
          <a:ext cx="0" cy="0"/>
          <a:chOff x="0" y="0"/>
          <a:chExt cx="0" cy="0"/>
        </a:xfrm>
      </p:grpSpPr>
      <p:sp>
        <p:nvSpPr>
          <p:cNvPr id="901" name="Google Shape;901;g2eb6c06d9d6_2_859"/>
          <p:cNvSpPr txBox="1">
            <a:spLocks noGrp="1"/>
          </p:cNvSpPr>
          <p:nvPr>
            <p:ph type="body" idx="1"/>
          </p:nvPr>
        </p:nvSpPr>
        <p:spPr>
          <a:xfrm>
            <a:off x="1076400" y="8810800"/>
            <a:ext cx="22186400" cy="1888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7500"/>
              <a:buNone/>
              <a:defRPr sz="7500">
                <a:solidFill>
                  <a:schemeClr val="lt1"/>
                </a:solidFill>
              </a:defRPr>
            </a:lvl1pPr>
            <a:lvl2pPr marL="914400" lvl="1" indent="-228600" algn="l">
              <a:lnSpc>
                <a:spcPct val="100000"/>
              </a:lnSpc>
              <a:spcBef>
                <a:spcPts val="1600"/>
              </a:spcBef>
              <a:spcAft>
                <a:spcPts val="0"/>
              </a:spcAft>
              <a:buSzPts val="4800"/>
              <a:buNone/>
              <a:defRPr/>
            </a:lvl2pPr>
            <a:lvl3pPr marL="1371600" lvl="2" indent="-533400" algn="l">
              <a:lnSpc>
                <a:spcPct val="100000"/>
              </a:lnSpc>
              <a:spcBef>
                <a:spcPts val="1600"/>
              </a:spcBef>
              <a:spcAft>
                <a:spcPts val="0"/>
              </a:spcAft>
              <a:buSzPts val="4800"/>
              <a:buChar char="•"/>
              <a:defRPr/>
            </a:lvl3pPr>
            <a:lvl4pPr marL="1828800" lvl="3" indent="-533400" algn="l">
              <a:lnSpc>
                <a:spcPct val="100000"/>
              </a:lnSpc>
              <a:spcBef>
                <a:spcPts val="1600"/>
              </a:spcBef>
              <a:spcAft>
                <a:spcPts val="0"/>
              </a:spcAft>
              <a:buSzPts val="4800"/>
              <a:buChar char="–"/>
              <a:defRPr/>
            </a:lvl4pPr>
            <a:lvl5pPr marL="2286000" lvl="4" indent="-533400" algn="l">
              <a:lnSpc>
                <a:spcPct val="100000"/>
              </a:lnSpc>
              <a:spcBef>
                <a:spcPts val="1000"/>
              </a:spcBef>
              <a:spcAft>
                <a:spcPts val="0"/>
              </a:spcAft>
              <a:buSzPts val="4800"/>
              <a:buChar char="»"/>
              <a:defRPr/>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902" name="Google Shape;902;g2eb6c06d9d6_2_859"/>
          <p:cNvSpPr txBox="1">
            <a:spLocks noGrp="1"/>
          </p:cNvSpPr>
          <p:nvPr>
            <p:ph type="ftr" idx="11"/>
          </p:nvPr>
        </p:nvSpPr>
        <p:spPr>
          <a:xfrm>
            <a:off x="1076403" y="12601064"/>
            <a:ext cx="7466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lt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endParaRPr/>
          </a:p>
        </p:txBody>
      </p:sp>
      <p:grpSp>
        <p:nvGrpSpPr>
          <p:cNvPr id="903" name="Google Shape;903;g2eb6c06d9d6_2_859"/>
          <p:cNvGrpSpPr/>
          <p:nvPr/>
        </p:nvGrpSpPr>
        <p:grpSpPr>
          <a:xfrm>
            <a:off x="6846608" y="3828933"/>
            <a:ext cx="10767315" cy="4548024"/>
            <a:chOff x="2567477" y="1435848"/>
            <a:chExt cx="4037743" cy="1705509"/>
          </a:xfrm>
        </p:grpSpPr>
        <p:sp>
          <p:nvSpPr>
            <p:cNvPr id="904" name="Google Shape;904;g2eb6c06d9d6_2_859"/>
            <p:cNvSpPr/>
            <p:nvPr/>
          </p:nvSpPr>
          <p:spPr>
            <a:xfrm rot="10800000">
              <a:off x="2567477" y="1435848"/>
              <a:ext cx="4037743" cy="1705509"/>
            </a:xfrm>
            <a:custGeom>
              <a:avLst/>
              <a:gdLst/>
              <a:ahLst/>
              <a:cxnLst/>
              <a:rect l="l" t="t" r="r" b="b"/>
              <a:pathLst>
                <a:path w="4037743" h="1705509" extrusionOk="0">
                  <a:moveTo>
                    <a:pt x="4001409" y="1705509"/>
                  </a:moveTo>
                  <a:lnTo>
                    <a:pt x="36334" y="1705509"/>
                  </a:lnTo>
                  <a:cubicBezTo>
                    <a:pt x="16267" y="1705509"/>
                    <a:pt x="0" y="1689242"/>
                    <a:pt x="0" y="1669175"/>
                  </a:cubicBezTo>
                  <a:lnTo>
                    <a:pt x="0" y="303461"/>
                  </a:lnTo>
                  <a:cubicBezTo>
                    <a:pt x="0" y="283394"/>
                    <a:pt x="16267" y="267127"/>
                    <a:pt x="36334" y="267127"/>
                  </a:cubicBezTo>
                  <a:lnTo>
                    <a:pt x="1863939" y="267127"/>
                  </a:lnTo>
                  <a:lnTo>
                    <a:pt x="2018873" y="0"/>
                  </a:lnTo>
                  <a:lnTo>
                    <a:pt x="2173806" y="267127"/>
                  </a:lnTo>
                  <a:lnTo>
                    <a:pt x="4001409" y="267127"/>
                  </a:lnTo>
                  <a:cubicBezTo>
                    <a:pt x="4021476" y="267127"/>
                    <a:pt x="4037743" y="283394"/>
                    <a:pt x="4037743" y="303461"/>
                  </a:cubicBezTo>
                  <a:lnTo>
                    <a:pt x="4037743" y="1669175"/>
                  </a:lnTo>
                  <a:cubicBezTo>
                    <a:pt x="4037743" y="1689242"/>
                    <a:pt x="4021476" y="1705509"/>
                    <a:pt x="4001409" y="1705509"/>
                  </a:cubicBezTo>
                  <a:close/>
                </a:path>
              </a:pathLst>
            </a:custGeom>
            <a:solidFill>
              <a:schemeClr val="accent1"/>
            </a:solidFill>
            <a:ln w="79375" cap="flat" cmpd="sng">
              <a:solidFill>
                <a:srgbClr val="000000"/>
              </a:solidFill>
              <a:prstDash val="solid"/>
              <a:round/>
              <a:headEnd type="none" w="sm" len="sm"/>
              <a:tailEnd type="none" w="sm" len="sm"/>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6400"/>
                <a:buFont typeface="Arial"/>
                <a:buNone/>
              </a:pPr>
              <a:endParaRPr sz="6400" b="0" i="0" u="none" strike="noStrike" cap="none">
                <a:solidFill>
                  <a:schemeClr val="lt1"/>
                </a:solidFill>
                <a:latin typeface="Arial"/>
                <a:ea typeface="Arial"/>
                <a:cs typeface="Arial"/>
                <a:sym typeface="Arial"/>
              </a:endParaRPr>
            </a:p>
          </p:txBody>
        </p:sp>
        <p:sp>
          <p:nvSpPr>
            <p:cNvPr id="905" name="Google Shape;905;g2eb6c06d9d6_2_859"/>
            <p:cNvSpPr/>
            <p:nvPr/>
          </p:nvSpPr>
          <p:spPr>
            <a:xfrm>
              <a:off x="4133194" y="1749141"/>
              <a:ext cx="2270590" cy="830993"/>
            </a:xfrm>
            <a:prstGeom prst="rect">
              <a:avLst/>
            </a:prstGeom>
            <a:noFill/>
            <a:ln>
              <a:noFill/>
            </a:ln>
          </p:spPr>
          <p:txBody>
            <a:bodyPr spcFirstLastPara="1" wrap="square" lIns="243800" tIns="121875" rIns="243800" bIns="121875" anchor="ctr" anchorCtr="0">
              <a:noAutofit/>
            </a:bodyPr>
            <a:lstStyle/>
            <a:p>
              <a:pPr marL="0" marR="0" lvl="0" indent="0" algn="ctr" rtl="0">
                <a:lnSpc>
                  <a:spcPct val="100000"/>
                </a:lnSpc>
                <a:spcBef>
                  <a:spcPts val="0"/>
                </a:spcBef>
                <a:spcAft>
                  <a:spcPts val="0"/>
                </a:spcAft>
                <a:buClr>
                  <a:schemeClr val="lt1"/>
                </a:buClr>
                <a:buSzPts val="12800"/>
                <a:buFont typeface="Arial"/>
                <a:buNone/>
              </a:pPr>
              <a:r>
                <a:rPr lang="en-US" sz="12800" b="0" i="0" u="none" strike="noStrike" cap="none">
                  <a:solidFill>
                    <a:schemeClr val="lt1"/>
                  </a:solidFill>
                  <a:latin typeface="Montserrat"/>
                  <a:ea typeface="Montserrat"/>
                  <a:cs typeface="Montserrat"/>
                  <a:sym typeface="Montserrat"/>
                </a:rPr>
                <a:t>DEMO</a:t>
              </a:r>
              <a:endParaRPr sz="3700" b="0" i="0" u="none" strike="noStrike" cap="none">
                <a:solidFill>
                  <a:srgbClr val="000000"/>
                </a:solidFill>
                <a:latin typeface="Montserrat"/>
                <a:ea typeface="Montserrat"/>
                <a:cs typeface="Montserrat"/>
                <a:sym typeface="Montserrat"/>
              </a:endParaRPr>
            </a:p>
          </p:txBody>
        </p:sp>
        <p:sp>
          <p:nvSpPr>
            <p:cNvPr id="906" name="Google Shape;906;g2eb6c06d9d6_2_859"/>
            <p:cNvSpPr/>
            <p:nvPr/>
          </p:nvSpPr>
          <p:spPr>
            <a:xfrm>
              <a:off x="2608933" y="1477847"/>
              <a:ext cx="1371600" cy="1371816"/>
            </a:xfrm>
            <a:custGeom>
              <a:avLst/>
              <a:gdLst/>
              <a:ahLst/>
              <a:cxnLst/>
              <a:rect l="l" t="t" r="r" b="b"/>
              <a:pathLst>
                <a:path w="1356935" h="1357149" extrusionOk="0">
                  <a:moveTo>
                    <a:pt x="0" y="0"/>
                  </a:moveTo>
                  <a:lnTo>
                    <a:pt x="1355558" y="0"/>
                  </a:lnTo>
                  <a:lnTo>
                    <a:pt x="1356935" y="588222"/>
                  </a:lnTo>
                  <a:lnTo>
                    <a:pt x="1284968" y="677891"/>
                  </a:lnTo>
                  <a:lnTo>
                    <a:pt x="1356935" y="763713"/>
                  </a:lnTo>
                  <a:lnTo>
                    <a:pt x="1355558" y="1357149"/>
                  </a:lnTo>
                  <a:lnTo>
                    <a:pt x="0" y="1357149"/>
                  </a:lnTo>
                  <a:lnTo>
                    <a:pt x="0" y="0"/>
                  </a:lnTo>
                  <a:close/>
                </a:path>
              </a:pathLst>
            </a:cu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6400"/>
                <a:buFont typeface="Arial"/>
                <a:buNone/>
              </a:pPr>
              <a:endParaRPr sz="6400" b="0" i="0" u="none" strike="noStrike" cap="none">
                <a:solidFill>
                  <a:schemeClr val="lt1"/>
                </a:solidFill>
                <a:latin typeface="Arial"/>
                <a:ea typeface="Arial"/>
                <a:cs typeface="Arial"/>
                <a:sym typeface="Arial"/>
              </a:endParaRPr>
            </a:p>
          </p:txBody>
        </p:sp>
        <p:sp>
          <p:nvSpPr>
            <p:cNvPr id="907" name="Google Shape;907;g2eb6c06d9d6_2_859"/>
            <p:cNvSpPr/>
            <p:nvPr/>
          </p:nvSpPr>
          <p:spPr>
            <a:xfrm rot="5400000">
              <a:off x="3215081" y="2120452"/>
              <a:ext cx="1421316" cy="77506"/>
            </a:xfrm>
            <a:custGeom>
              <a:avLst/>
              <a:gdLst/>
              <a:ahLst/>
              <a:cxnLst/>
              <a:rect l="l" t="t" r="r" b="b"/>
              <a:pathLst>
                <a:path w="6135" h="368" extrusionOk="0">
                  <a:moveTo>
                    <a:pt x="0" y="0"/>
                  </a:moveTo>
                  <a:lnTo>
                    <a:pt x="2726" y="0"/>
                  </a:lnTo>
                  <a:lnTo>
                    <a:pt x="3090" y="368"/>
                  </a:lnTo>
                  <a:lnTo>
                    <a:pt x="3440" y="0"/>
                  </a:lnTo>
                  <a:lnTo>
                    <a:pt x="6135" y="0"/>
                  </a:lnTo>
                </a:path>
              </a:pathLst>
            </a:custGeom>
            <a:noFill/>
            <a:ln w="38100" cap="rnd" cmpd="sng">
              <a:solidFill>
                <a:schemeClr val="dk1"/>
              </a:solidFill>
              <a:prstDash val="solid"/>
              <a:round/>
              <a:headEnd type="none" w="sm" len="sm"/>
              <a:tailEnd type="none" w="sm" len="sm"/>
            </a:ln>
          </p:spPr>
          <p:txBody>
            <a:bodyPr spcFirstLastPara="1" wrap="square" lIns="182875" tIns="91400" rIns="182875" bIns="914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666666"/>
                </a:solidFill>
                <a:latin typeface="Arial"/>
                <a:ea typeface="Arial"/>
                <a:cs typeface="Arial"/>
                <a:sym typeface="Arial"/>
              </a:endParaRPr>
            </a:p>
          </p:txBody>
        </p:sp>
        <p:sp>
          <p:nvSpPr>
            <p:cNvPr id="908" name="Google Shape;908;g2eb6c06d9d6_2_859"/>
            <p:cNvSpPr/>
            <p:nvPr/>
          </p:nvSpPr>
          <p:spPr>
            <a:xfrm>
              <a:off x="2988945" y="1860769"/>
              <a:ext cx="596912" cy="596871"/>
            </a:xfrm>
            <a:custGeom>
              <a:avLst/>
              <a:gdLst/>
              <a:ahLst/>
              <a:cxnLst/>
              <a:rect l="l" t="t" r="r" b="b"/>
              <a:pathLst>
                <a:path w="20954" h="21057" extrusionOk="0">
                  <a:moveTo>
                    <a:pt x="17610" y="7168"/>
                  </a:moveTo>
                  <a:cubicBezTo>
                    <a:pt x="16256" y="7168"/>
                    <a:pt x="15158" y="6064"/>
                    <a:pt x="15158" y="4703"/>
                  </a:cubicBezTo>
                  <a:cubicBezTo>
                    <a:pt x="15158" y="3343"/>
                    <a:pt x="16256" y="2239"/>
                    <a:pt x="17610" y="2239"/>
                  </a:cubicBezTo>
                  <a:cubicBezTo>
                    <a:pt x="18964" y="2239"/>
                    <a:pt x="20062" y="3343"/>
                    <a:pt x="20062" y="4703"/>
                  </a:cubicBezTo>
                  <a:cubicBezTo>
                    <a:pt x="20062" y="6064"/>
                    <a:pt x="18964" y="7168"/>
                    <a:pt x="17610" y="7168"/>
                  </a:cubicBezTo>
                  <a:close/>
                  <a:moveTo>
                    <a:pt x="10700" y="6262"/>
                  </a:moveTo>
                  <a:lnTo>
                    <a:pt x="10700" y="3807"/>
                  </a:lnTo>
                  <a:cubicBezTo>
                    <a:pt x="10700" y="2941"/>
                    <a:pt x="10001" y="2239"/>
                    <a:pt x="9139" y="2239"/>
                  </a:cubicBezTo>
                  <a:cubicBezTo>
                    <a:pt x="8278" y="2239"/>
                    <a:pt x="7579" y="2941"/>
                    <a:pt x="7579" y="3807"/>
                  </a:cubicBezTo>
                  <a:lnTo>
                    <a:pt x="7579" y="6262"/>
                  </a:lnTo>
                  <a:cubicBezTo>
                    <a:pt x="7225" y="6034"/>
                    <a:pt x="6924" y="5732"/>
                    <a:pt x="6698" y="5376"/>
                  </a:cubicBezTo>
                  <a:cubicBezTo>
                    <a:pt x="5836" y="4021"/>
                    <a:pt x="6230" y="2220"/>
                    <a:pt x="7579" y="1354"/>
                  </a:cubicBezTo>
                  <a:cubicBezTo>
                    <a:pt x="8928" y="488"/>
                    <a:pt x="10720" y="884"/>
                    <a:pt x="11581" y="2240"/>
                  </a:cubicBezTo>
                  <a:cubicBezTo>
                    <a:pt x="12443" y="3595"/>
                    <a:pt x="12049" y="5396"/>
                    <a:pt x="10700" y="6262"/>
                  </a:cubicBezTo>
                  <a:close/>
                  <a:moveTo>
                    <a:pt x="11083" y="8128"/>
                  </a:moveTo>
                  <a:cubicBezTo>
                    <a:pt x="11390" y="7981"/>
                    <a:pt x="11758" y="8090"/>
                    <a:pt x="11937" y="8381"/>
                  </a:cubicBezTo>
                  <a:lnTo>
                    <a:pt x="12037" y="8542"/>
                  </a:lnTo>
                  <a:lnTo>
                    <a:pt x="12037" y="9856"/>
                  </a:lnTo>
                  <a:cubicBezTo>
                    <a:pt x="12037" y="10453"/>
                    <a:pt x="12929" y="10453"/>
                    <a:pt x="12929" y="9856"/>
                  </a:cubicBezTo>
                  <a:lnTo>
                    <a:pt x="12929" y="8837"/>
                  </a:lnTo>
                  <a:lnTo>
                    <a:pt x="13211" y="8635"/>
                  </a:lnTo>
                  <a:cubicBezTo>
                    <a:pt x="13315" y="8561"/>
                    <a:pt x="13439" y="8518"/>
                    <a:pt x="13567" y="8512"/>
                  </a:cubicBezTo>
                  <a:cubicBezTo>
                    <a:pt x="13936" y="8495"/>
                    <a:pt x="14249" y="8782"/>
                    <a:pt x="14266" y="9153"/>
                  </a:cubicBezTo>
                  <a:lnTo>
                    <a:pt x="14274" y="9318"/>
                  </a:lnTo>
                  <a:cubicBezTo>
                    <a:pt x="14269" y="9347"/>
                    <a:pt x="14266" y="9377"/>
                    <a:pt x="14266" y="9408"/>
                  </a:cubicBezTo>
                  <a:lnTo>
                    <a:pt x="14266" y="10752"/>
                  </a:lnTo>
                  <a:cubicBezTo>
                    <a:pt x="14266" y="11349"/>
                    <a:pt x="15158" y="11349"/>
                    <a:pt x="15158" y="10752"/>
                  </a:cubicBezTo>
                  <a:lnTo>
                    <a:pt x="15158" y="10105"/>
                  </a:lnTo>
                  <a:lnTo>
                    <a:pt x="15542" y="9920"/>
                  </a:lnTo>
                  <a:cubicBezTo>
                    <a:pt x="15631" y="9878"/>
                    <a:pt x="15728" y="9856"/>
                    <a:pt x="15827" y="9856"/>
                  </a:cubicBezTo>
                  <a:cubicBezTo>
                    <a:pt x="16196" y="9856"/>
                    <a:pt x="16496" y="10157"/>
                    <a:pt x="16496" y="10528"/>
                  </a:cubicBezTo>
                  <a:lnTo>
                    <a:pt x="16492" y="15231"/>
                  </a:lnTo>
                  <a:cubicBezTo>
                    <a:pt x="16392" y="17964"/>
                    <a:pt x="14130" y="20161"/>
                    <a:pt x="11369" y="20161"/>
                  </a:cubicBezTo>
                  <a:cubicBezTo>
                    <a:pt x="9834" y="20163"/>
                    <a:pt x="8380" y="19472"/>
                    <a:pt x="7407" y="18280"/>
                  </a:cubicBezTo>
                  <a:cubicBezTo>
                    <a:pt x="6033" y="16208"/>
                    <a:pt x="5350" y="14765"/>
                    <a:pt x="5350" y="14112"/>
                  </a:cubicBezTo>
                  <a:cubicBezTo>
                    <a:pt x="5350" y="12649"/>
                    <a:pt x="6371" y="10769"/>
                    <a:pt x="7579" y="9672"/>
                  </a:cubicBezTo>
                  <a:lnTo>
                    <a:pt x="7579" y="12544"/>
                  </a:lnTo>
                  <a:cubicBezTo>
                    <a:pt x="7579" y="12792"/>
                    <a:pt x="7779" y="12992"/>
                    <a:pt x="8025" y="12992"/>
                  </a:cubicBezTo>
                  <a:cubicBezTo>
                    <a:pt x="8271" y="12992"/>
                    <a:pt x="8471" y="12792"/>
                    <a:pt x="8471" y="12544"/>
                  </a:cubicBezTo>
                  <a:lnTo>
                    <a:pt x="8471" y="3807"/>
                  </a:lnTo>
                  <a:cubicBezTo>
                    <a:pt x="8471" y="3436"/>
                    <a:pt x="8770" y="3135"/>
                    <a:pt x="9139" y="3135"/>
                  </a:cubicBezTo>
                  <a:cubicBezTo>
                    <a:pt x="9509" y="3135"/>
                    <a:pt x="9808" y="3436"/>
                    <a:pt x="9808" y="3807"/>
                  </a:cubicBezTo>
                  <a:lnTo>
                    <a:pt x="9808" y="9408"/>
                  </a:lnTo>
                  <a:cubicBezTo>
                    <a:pt x="9808" y="9655"/>
                    <a:pt x="10008" y="9856"/>
                    <a:pt x="10254" y="9856"/>
                  </a:cubicBezTo>
                  <a:cubicBezTo>
                    <a:pt x="10500" y="9856"/>
                    <a:pt x="10700" y="9655"/>
                    <a:pt x="10700" y="9408"/>
                  </a:cubicBezTo>
                  <a:lnTo>
                    <a:pt x="10700" y="8310"/>
                  </a:lnTo>
                  <a:cubicBezTo>
                    <a:pt x="10700" y="8310"/>
                    <a:pt x="11083" y="8128"/>
                    <a:pt x="11083" y="8128"/>
                  </a:cubicBezTo>
                  <a:close/>
                  <a:moveTo>
                    <a:pt x="2452" y="10752"/>
                  </a:moveTo>
                  <a:cubicBezTo>
                    <a:pt x="1590" y="10752"/>
                    <a:pt x="892" y="10050"/>
                    <a:pt x="892" y="9184"/>
                  </a:cubicBezTo>
                  <a:cubicBezTo>
                    <a:pt x="892" y="8318"/>
                    <a:pt x="1590" y="7616"/>
                    <a:pt x="2452" y="7616"/>
                  </a:cubicBezTo>
                  <a:cubicBezTo>
                    <a:pt x="3314" y="7616"/>
                    <a:pt x="4012" y="8318"/>
                    <a:pt x="4012" y="9184"/>
                  </a:cubicBezTo>
                  <a:cubicBezTo>
                    <a:pt x="4012" y="10050"/>
                    <a:pt x="3314" y="10752"/>
                    <a:pt x="2452" y="10752"/>
                  </a:cubicBezTo>
                  <a:close/>
                  <a:moveTo>
                    <a:pt x="18298" y="1413"/>
                  </a:moveTo>
                  <a:cubicBezTo>
                    <a:pt x="16491" y="1030"/>
                    <a:pt x="14718" y="2193"/>
                    <a:pt x="14338" y="4009"/>
                  </a:cubicBezTo>
                  <a:lnTo>
                    <a:pt x="12929" y="3832"/>
                  </a:lnTo>
                  <a:cubicBezTo>
                    <a:pt x="12933" y="3197"/>
                    <a:pt x="12779" y="2572"/>
                    <a:pt x="12481" y="2012"/>
                  </a:cubicBezTo>
                  <a:cubicBezTo>
                    <a:pt x="11493" y="158"/>
                    <a:pt x="9197" y="-541"/>
                    <a:pt x="7351" y="451"/>
                  </a:cubicBezTo>
                  <a:cubicBezTo>
                    <a:pt x="5506" y="1444"/>
                    <a:pt x="4811" y="3752"/>
                    <a:pt x="5799" y="5606"/>
                  </a:cubicBezTo>
                  <a:lnTo>
                    <a:pt x="3859" y="7165"/>
                  </a:lnTo>
                  <a:cubicBezTo>
                    <a:pt x="3029" y="6581"/>
                    <a:pt x="1925" y="6570"/>
                    <a:pt x="1084" y="7139"/>
                  </a:cubicBezTo>
                  <a:cubicBezTo>
                    <a:pt x="-40" y="7899"/>
                    <a:pt x="-338" y="9430"/>
                    <a:pt x="418" y="10559"/>
                  </a:cubicBezTo>
                  <a:cubicBezTo>
                    <a:pt x="1173" y="11688"/>
                    <a:pt x="2697" y="11988"/>
                    <a:pt x="3821" y="11228"/>
                  </a:cubicBezTo>
                  <a:cubicBezTo>
                    <a:pt x="4945" y="10469"/>
                    <a:pt x="5243" y="8938"/>
                    <a:pt x="4487" y="7808"/>
                  </a:cubicBezTo>
                  <a:lnTo>
                    <a:pt x="6311" y="6342"/>
                  </a:lnTo>
                  <a:cubicBezTo>
                    <a:pt x="6664" y="6739"/>
                    <a:pt x="7096" y="7059"/>
                    <a:pt x="7579" y="7279"/>
                  </a:cubicBezTo>
                  <a:lnTo>
                    <a:pt x="7579" y="7279"/>
                  </a:lnTo>
                  <a:lnTo>
                    <a:pt x="7579" y="8529"/>
                  </a:lnTo>
                  <a:cubicBezTo>
                    <a:pt x="5889" y="9697"/>
                    <a:pt x="4458" y="12185"/>
                    <a:pt x="4458" y="14112"/>
                  </a:cubicBezTo>
                  <a:cubicBezTo>
                    <a:pt x="4458" y="15033"/>
                    <a:pt x="5231" y="16613"/>
                    <a:pt x="6665" y="18776"/>
                  </a:cubicBezTo>
                  <a:lnTo>
                    <a:pt x="6719" y="18849"/>
                  </a:lnTo>
                  <a:cubicBezTo>
                    <a:pt x="7861" y="20249"/>
                    <a:pt x="9568" y="21059"/>
                    <a:pt x="11369" y="21057"/>
                  </a:cubicBezTo>
                  <a:cubicBezTo>
                    <a:pt x="14601" y="21057"/>
                    <a:pt x="17265" y="18486"/>
                    <a:pt x="17383" y="15265"/>
                  </a:cubicBezTo>
                  <a:lnTo>
                    <a:pt x="17387" y="10529"/>
                  </a:lnTo>
                  <a:cubicBezTo>
                    <a:pt x="17387" y="10296"/>
                    <a:pt x="17336" y="10065"/>
                    <a:pt x="17236" y="9855"/>
                  </a:cubicBezTo>
                  <a:cubicBezTo>
                    <a:pt x="16866" y="9072"/>
                    <a:pt x="15935" y="8740"/>
                    <a:pt x="15157" y="9112"/>
                  </a:cubicBezTo>
                  <a:cubicBezTo>
                    <a:pt x="15143" y="8811"/>
                    <a:pt x="15043" y="8520"/>
                    <a:pt x="14869" y="8274"/>
                  </a:cubicBezTo>
                  <a:cubicBezTo>
                    <a:pt x="14370" y="7569"/>
                    <a:pt x="13395" y="7404"/>
                    <a:pt x="12693" y="7906"/>
                  </a:cubicBezTo>
                  <a:cubicBezTo>
                    <a:pt x="12274" y="7229"/>
                    <a:pt x="11416" y="6977"/>
                    <a:pt x="10700" y="7319"/>
                  </a:cubicBezTo>
                  <a:lnTo>
                    <a:pt x="10700" y="7279"/>
                  </a:lnTo>
                  <a:cubicBezTo>
                    <a:pt x="11758" y="6797"/>
                    <a:pt x="12539" y="5855"/>
                    <a:pt x="12819" y="4721"/>
                  </a:cubicBezTo>
                  <a:lnTo>
                    <a:pt x="14272" y="4904"/>
                  </a:lnTo>
                  <a:cubicBezTo>
                    <a:pt x="14363" y="6414"/>
                    <a:pt x="15448" y="7678"/>
                    <a:pt x="16922" y="7989"/>
                  </a:cubicBezTo>
                  <a:cubicBezTo>
                    <a:pt x="18729" y="8371"/>
                    <a:pt x="20502" y="7209"/>
                    <a:pt x="20882" y="5393"/>
                  </a:cubicBezTo>
                  <a:cubicBezTo>
                    <a:pt x="21262" y="3577"/>
                    <a:pt x="20105" y="1795"/>
                    <a:pt x="18298" y="1413"/>
                  </a:cubicBezTo>
                  <a:close/>
                </a:path>
              </a:pathLst>
            </a:custGeom>
            <a:solidFill>
              <a:schemeClr val="lt1"/>
            </a:solidFill>
            <a:ln>
              <a:noFill/>
            </a:ln>
          </p:spPr>
          <p:txBody>
            <a:bodyPr spcFirstLastPara="1" wrap="square" lIns="101600" tIns="101600" rIns="101600" bIns="101600" anchor="ctr" anchorCtr="0">
              <a:noAutofit/>
            </a:bodyPr>
            <a:lstStyle/>
            <a:p>
              <a:pPr marL="0" marR="0" lvl="0" indent="0" algn="l" rtl="0">
                <a:lnSpc>
                  <a:spcPct val="100000"/>
                </a:lnSpc>
                <a:spcBef>
                  <a:spcPts val="0"/>
                </a:spcBef>
                <a:spcAft>
                  <a:spcPts val="0"/>
                </a:spcAft>
                <a:buClr>
                  <a:srgbClr val="000000"/>
                </a:buClr>
                <a:buSzPts val="8000"/>
                <a:buFont typeface="Arial"/>
                <a:buNone/>
              </a:pPr>
              <a:endParaRPr sz="8000" b="0" i="0" u="none" strike="noStrike" cap="none">
                <a:solidFill>
                  <a:schemeClr val="dk1"/>
                </a:solidFill>
                <a:latin typeface="Arial"/>
                <a:ea typeface="Arial"/>
                <a:cs typeface="Arial"/>
                <a:sym typeface="Arial"/>
              </a:endParaRPr>
            </a:p>
          </p:txBody>
        </p:sp>
      </p:grpSp>
      <p:sp>
        <p:nvSpPr>
          <p:cNvPr id="909" name="Google Shape;909;g2eb6c06d9d6_2_859"/>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910" name="Google Shape;910;g2eb6c06d9d6_2_859"/>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pic>
        <p:nvPicPr>
          <p:cNvPr id="911" name="Google Shape;911;g2eb6c06d9d6_2_859"/>
          <p:cNvPicPr preferRelativeResize="0"/>
          <p:nvPr/>
        </p:nvPicPr>
        <p:blipFill rotWithShape="1">
          <a:blip r:embed="rId2">
            <a:alphaModFix/>
          </a:blip>
          <a:srcRect/>
          <a:stretch/>
        </p:blipFill>
        <p:spPr>
          <a:xfrm>
            <a:off x="498532" y="12902729"/>
            <a:ext cx="380529" cy="2626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Video Intro">
  <p:cSld name="Video Intro">
    <p:bg>
      <p:bgPr>
        <a:solidFill>
          <a:schemeClr val="dk1"/>
        </a:solidFill>
        <a:effectLst/>
      </p:bgPr>
    </p:bg>
    <p:spTree>
      <p:nvGrpSpPr>
        <p:cNvPr id="1" name="Shape 912"/>
        <p:cNvGrpSpPr/>
        <p:nvPr/>
      </p:nvGrpSpPr>
      <p:grpSpPr>
        <a:xfrm>
          <a:off x="0" y="0"/>
          <a:ext cx="0" cy="0"/>
          <a:chOff x="0" y="0"/>
          <a:chExt cx="0" cy="0"/>
        </a:xfrm>
      </p:grpSpPr>
      <p:sp>
        <p:nvSpPr>
          <p:cNvPr id="913" name="Google Shape;913;g2eb6c06d9d6_2_871"/>
          <p:cNvSpPr txBox="1">
            <a:spLocks noGrp="1"/>
          </p:cNvSpPr>
          <p:nvPr>
            <p:ph type="body" idx="1"/>
          </p:nvPr>
        </p:nvSpPr>
        <p:spPr>
          <a:xfrm>
            <a:off x="1076400" y="8810800"/>
            <a:ext cx="22186400" cy="1888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1600"/>
              </a:spcBef>
              <a:spcAft>
                <a:spcPts val="0"/>
              </a:spcAft>
              <a:buSzPts val="7500"/>
              <a:buNone/>
              <a:defRPr sz="7500">
                <a:solidFill>
                  <a:schemeClr val="lt1"/>
                </a:solidFill>
              </a:defRPr>
            </a:lvl1pPr>
            <a:lvl2pPr marL="914400" lvl="1" indent="-228600" algn="l">
              <a:lnSpc>
                <a:spcPct val="100000"/>
              </a:lnSpc>
              <a:spcBef>
                <a:spcPts val="1600"/>
              </a:spcBef>
              <a:spcAft>
                <a:spcPts val="0"/>
              </a:spcAft>
              <a:buSzPts val="4800"/>
              <a:buNone/>
              <a:defRPr/>
            </a:lvl2pPr>
            <a:lvl3pPr marL="1371600" lvl="2" indent="-533400" algn="l">
              <a:lnSpc>
                <a:spcPct val="100000"/>
              </a:lnSpc>
              <a:spcBef>
                <a:spcPts val="1600"/>
              </a:spcBef>
              <a:spcAft>
                <a:spcPts val="0"/>
              </a:spcAft>
              <a:buSzPts val="4800"/>
              <a:buChar char="•"/>
              <a:defRPr/>
            </a:lvl3pPr>
            <a:lvl4pPr marL="1828800" lvl="3" indent="-533400" algn="l">
              <a:lnSpc>
                <a:spcPct val="100000"/>
              </a:lnSpc>
              <a:spcBef>
                <a:spcPts val="1600"/>
              </a:spcBef>
              <a:spcAft>
                <a:spcPts val="0"/>
              </a:spcAft>
              <a:buSzPts val="4800"/>
              <a:buChar char="–"/>
              <a:defRPr/>
            </a:lvl4pPr>
            <a:lvl5pPr marL="2286000" lvl="4" indent="-533400" algn="l">
              <a:lnSpc>
                <a:spcPct val="100000"/>
              </a:lnSpc>
              <a:spcBef>
                <a:spcPts val="1000"/>
              </a:spcBef>
              <a:spcAft>
                <a:spcPts val="0"/>
              </a:spcAft>
              <a:buSzPts val="4800"/>
              <a:buChar char="»"/>
              <a:defRPr/>
            </a:lvl5pPr>
            <a:lvl6pPr marL="2743200" lvl="5" indent="-533400" algn="l">
              <a:lnSpc>
                <a:spcPct val="100000"/>
              </a:lnSpc>
              <a:spcBef>
                <a:spcPts val="1000"/>
              </a:spcBef>
              <a:spcAft>
                <a:spcPts val="0"/>
              </a:spcAft>
              <a:buClr>
                <a:schemeClr val="dk1"/>
              </a:buClr>
              <a:buSzPts val="4800"/>
              <a:buChar char="•"/>
              <a:defRPr/>
            </a:lvl6pPr>
            <a:lvl7pPr marL="3200400" lvl="6" indent="-533400" algn="l">
              <a:lnSpc>
                <a:spcPct val="100000"/>
              </a:lnSpc>
              <a:spcBef>
                <a:spcPts val="1000"/>
              </a:spcBef>
              <a:spcAft>
                <a:spcPts val="0"/>
              </a:spcAft>
              <a:buClr>
                <a:schemeClr val="dk1"/>
              </a:buClr>
              <a:buSzPts val="4800"/>
              <a:buChar char="•"/>
              <a:defRPr/>
            </a:lvl7pPr>
            <a:lvl8pPr marL="3657600" lvl="7" indent="-533400" algn="l">
              <a:lnSpc>
                <a:spcPct val="100000"/>
              </a:lnSpc>
              <a:spcBef>
                <a:spcPts val="1000"/>
              </a:spcBef>
              <a:spcAft>
                <a:spcPts val="0"/>
              </a:spcAft>
              <a:buClr>
                <a:schemeClr val="dk1"/>
              </a:buClr>
              <a:buSzPts val="4800"/>
              <a:buChar char="•"/>
              <a:defRPr/>
            </a:lvl8pPr>
            <a:lvl9pPr marL="4114800" lvl="8" indent="-533400" algn="l">
              <a:lnSpc>
                <a:spcPct val="100000"/>
              </a:lnSpc>
              <a:spcBef>
                <a:spcPts val="1000"/>
              </a:spcBef>
              <a:spcAft>
                <a:spcPts val="0"/>
              </a:spcAft>
              <a:buClr>
                <a:schemeClr val="dk1"/>
              </a:buClr>
              <a:buSzPts val="4800"/>
              <a:buChar char="•"/>
              <a:defRPr/>
            </a:lvl9pPr>
          </a:lstStyle>
          <a:p>
            <a:endParaRPr/>
          </a:p>
        </p:txBody>
      </p:sp>
      <p:sp>
        <p:nvSpPr>
          <p:cNvPr id="914" name="Google Shape;914;g2eb6c06d9d6_2_871"/>
          <p:cNvSpPr txBox="1">
            <a:spLocks noGrp="1"/>
          </p:cNvSpPr>
          <p:nvPr>
            <p:ph type="ftr" idx="11"/>
          </p:nvPr>
        </p:nvSpPr>
        <p:spPr>
          <a:xfrm>
            <a:off x="1076403" y="12601061"/>
            <a:ext cx="7466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lt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endParaRPr/>
          </a:p>
        </p:txBody>
      </p:sp>
      <p:grpSp>
        <p:nvGrpSpPr>
          <p:cNvPr id="915" name="Google Shape;915;g2eb6c06d9d6_2_871"/>
          <p:cNvGrpSpPr/>
          <p:nvPr/>
        </p:nvGrpSpPr>
        <p:grpSpPr>
          <a:xfrm>
            <a:off x="6846608" y="3828933"/>
            <a:ext cx="10767315" cy="4548024"/>
            <a:chOff x="2567477" y="1435848"/>
            <a:chExt cx="4037743" cy="1705509"/>
          </a:xfrm>
        </p:grpSpPr>
        <p:sp>
          <p:nvSpPr>
            <p:cNvPr id="916" name="Google Shape;916;g2eb6c06d9d6_2_871"/>
            <p:cNvSpPr/>
            <p:nvPr/>
          </p:nvSpPr>
          <p:spPr>
            <a:xfrm rot="10800000">
              <a:off x="2567477" y="1435848"/>
              <a:ext cx="4037743" cy="1705509"/>
            </a:xfrm>
            <a:custGeom>
              <a:avLst/>
              <a:gdLst/>
              <a:ahLst/>
              <a:cxnLst/>
              <a:rect l="l" t="t" r="r" b="b"/>
              <a:pathLst>
                <a:path w="4037743" h="1705509" extrusionOk="0">
                  <a:moveTo>
                    <a:pt x="4001409" y="1705509"/>
                  </a:moveTo>
                  <a:lnTo>
                    <a:pt x="36334" y="1705509"/>
                  </a:lnTo>
                  <a:cubicBezTo>
                    <a:pt x="16267" y="1705509"/>
                    <a:pt x="0" y="1689242"/>
                    <a:pt x="0" y="1669175"/>
                  </a:cubicBezTo>
                  <a:lnTo>
                    <a:pt x="0" y="303461"/>
                  </a:lnTo>
                  <a:cubicBezTo>
                    <a:pt x="0" y="283394"/>
                    <a:pt x="16267" y="267127"/>
                    <a:pt x="36334" y="267127"/>
                  </a:cubicBezTo>
                  <a:lnTo>
                    <a:pt x="1863939" y="267127"/>
                  </a:lnTo>
                  <a:lnTo>
                    <a:pt x="2018873" y="0"/>
                  </a:lnTo>
                  <a:lnTo>
                    <a:pt x="2173806" y="267127"/>
                  </a:lnTo>
                  <a:lnTo>
                    <a:pt x="4001409" y="267127"/>
                  </a:lnTo>
                  <a:cubicBezTo>
                    <a:pt x="4021476" y="267127"/>
                    <a:pt x="4037743" y="283394"/>
                    <a:pt x="4037743" y="303461"/>
                  </a:cubicBezTo>
                  <a:lnTo>
                    <a:pt x="4037743" y="1669175"/>
                  </a:lnTo>
                  <a:cubicBezTo>
                    <a:pt x="4037743" y="1689242"/>
                    <a:pt x="4021476" y="1705509"/>
                    <a:pt x="4001409" y="1705509"/>
                  </a:cubicBezTo>
                  <a:close/>
                </a:path>
              </a:pathLst>
            </a:custGeom>
            <a:solidFill>
              <a:schemeClr val="accent1"/>
            </a:solidFill>
            <a:ln w="79375" cap="flat" cmpd="sng">
              <a:solidFill>
                <a:srgbClr val="000000"/>
              </a:solidFill>
              <a:prstDash val="solid"/>
              <a:round/>
              <a:headEnd type="none" w="sm" len="sm"/>
              <a:tailEnd type="none" w="sm" len="sm"/>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6400"/>
                <a:buFont typeface="Arial"/>
                <a:buNone/>
              </a:pPr>
              <a:endParaRPr sz="6400" b="0" i="0" u="none" strike="noStrike" cap="none">
                <a:solidFill>
                  <a:schemeClr val="lt1"/>
                </a:solidFill>
                <a:latin typeface="Arial"/>
                <a:ea typeface="Arial"/>
                <a:cs typeface="Arial"/>
                <a:sym typeface="Arial"/>
              </a:endParaRPr>
            </a:p>
          </p:txBody>
        </p:sp>
        <p:sp>
          <p:nvSpPr>
            <p:cNvPr id="917" name="Google Shape;917;g2eb6c06d9d6_2_871"/>
            <p:cNvSpPr/>
            <p:nvPr/>
          </p:nvSpPr>
          <p:spPr>
            <a:xfrm>
              <a:off x="4133194" y="1749141"/>
              <a:ext cx="2270590" cy="830993"/>
            </a:xfrm>
            <a:prstGeom prst="rect">
              <a:avLst/>
            </a:prstGeom>
            <a:noFill/>
            <a:ln>
              <a:noFill/>
            </a:ln>
          </p:spPr>
          <p:txBody>
            <a:bodyPr spcFirstLastPara="1" wrap="square" lIns="243800" tIns="121875" rIns="243800" bIns="121875" anchor="ctr" anchorCtr="0">
              <a:noAutofit/>
            </a:bodyPr>
            <a:lstStyle/>
            <a:p>
              <a:pPr marL="0" marR="0" lvl="0" indent="0" algn="ctr" rtl="0">
                <a:lnSpc>
                  <a:spcPct val="100000"/>
                </a:lnSpc>
                <a:spcBef>
                  <a:spcPts val="0"/>
                </a:spcBef>
                <a:spcAft>
                  <a:spcPts val="0"/>
                </a:spcAft>
                <a:buClr>
                  <a:schemeClr val="lt1"/>
                </a:buClr>
                <a:buSzPts val="12800"/>
                <a:buFont typeface="Arial"/>
                <a:buNone/>
              </a:pPr>
              <a:r>
                <a:rPr lang="en-US" sz="12800" b="0" i="0" u="none" strike="noStrike" cap="none">
                  <a:solidFill>
                    <a:schemeClr val="lt1"/>
                  </a:solidFill>
                  <a:latin typeface="Montserrat"/>
                  <a:ea typeface="Montserrat"/>
                  <a:cs typeface="Montserrat"/>
                  <a:sym typeface="Montserrat"/>
                </a:rPr>
                <a:t>VIDEO</a:t>
              </a:r>
              <a:endParaRPr sz="3700" b="0" i="0" u="none" strike="noStrike" cap="none">
                <a:solidFill>
                  <a:srgbClr val="000000"/>
                </a:solidFill>
                <a:latin typeface="Montserrat"/>
                <a:ea typeface="Montserrat"/>
                <a:cs typeface="Montserrat"/>
                <a:sym typeface="Montserrat"/>
              </a:endParaRPr>
            </a:p>
          </p:txBody>
        </p:sp>
        <p:sp>
          <p:nvSpPr>
            <p:cNvPr id="918" name="Google Shape;918;g2eb6c06d9d6_2_871"/>
            <p:cNvSpPr/>
            <p:nvPr/>
          </p:nvSpPr>
          <p:spPr>
            <a:xfrm>
              <a:off x="2608933" y="1477847"/>
              <a:ext cx="1371600" cy="1371816"/>
            </a:xfrm>
            <a:custGeom>
              <a:avLst/>
              <a:gdLst/>
              <a:ahLst/>
              <a:cxnLst/>
              <a:rect l="l" t="t" r="r" b="b"/>
              <a:pathLst>
                <a:path w="1356935" h="1357149" extrusionOk="0">
                  <a:moveTo>
                    <a:pt x="0" y="0"/>
                  </a:moveTo>
                  <a:lnTo>
                    <a:pt x="1355558" y="0"/>
                  </a:lnTo>
                  <a:lnTo>
                    <a:pt x="1356935" y="588222"/>
                  </a:lnTo>
                  <a:lnTo>
                    <a:pt x="1284968" y="677891"/>
                  </a:lnTo>
                  <a:lnTo>
                    <a:pt x="1356935" y="763713"/>
                  </a:lnTo>
                  <a:lnTo>
                    <a:pt x="1355558" y="1357149"/>
                  </a:lnTo>
                  <a:lnTo>
                    <a:pt x="0" y="1357149"/>
                  </a:lnTo>
                  <a:lnTo>
                    <a:pt x="0" y="0"/>
                  </a:lnTo>
                  <a:close/>
                </a:path>
              </a:pathLst>
            </a:custGeom>
            <a:solidFill>
              <a:schemeClr val="dk2"/>
            </a:solidFill>
            <a:ln>
              <a:noFill/>
            </a:ln>
          </p:spPr>
          <p:txBody>
            <a:bodyPr spcFirstLastPara="1" wrap="square" lIns="243800" tIns="121875" rIns="243800" bIns="121875" anchor="ctr" anchorCtr="0">
              <a:noAutofit/>
            </a:bodyPr>
            <a:lstStyle/>
            <a:p>
              <a:pPr marL="241300" marR="0" lvl="0" indent="-241300" algn="ctr" rtl="0">
                <a:lnSpc>
                  <a:spcPct val="100000"/>
                </a:lnSpc>
                <a:spcBef>
                  <a:spcPts val="0"/>
                </a:spcBef>
                <a:spcAft>
                  <a:spcPts val="0"/>
                </a:spcAft>
                <a:buClr>
                  <a:srgbClr val="000000"/>
                </a:buClr>
                <a:buSzPts val="6400"/>
                <a:buFont typeface="Arial"/>
                <a:buNone/>
              </a:pPr>
              <a:endParaRPr sz="6400" b="0" i="0" u="none" strike="noStrike" cap="none">
                <a:solidFill>
                  <a:schemeClr val="lt1"/>
                </a:solidFill>
                <a:latin typeface="Arial"/>
                <a:ea typeface="Arial"/>
                <a:cs typeface="Arial"/>
                <a:sym typeface="Arial"/>
              </a:endParaRPr>
            </a:p>
          </p:txBody>
        </p:sp>
        <p:sp>
          <p:nvSpPr>
            <p:cNvPr id="919" name="Google Shape;919;g2eb6c06d9d6_2_871"/>
            <p:cNvSpPr/>
            <p:nvPr/>
          </p:nvSpPr>
          <p:spPr>
            <a:xfrm rot="5400000">
              <a:off x="3215081" y="2120452"/>
              <a:ext cx="1421316" cy="77506"/>
            </a:xfrm>
            <a:custGeom>
              <a:avLst/>
              <a:gdLst/>
              <a:ahLst/>
              <a:cxnLst/>
              <a:rect l="l" t="t" r="r" b="b"/>
              <a:pathLst>
                <a:path w="6135" h="368" extrusionOk="0">
                  <a:moveTo>
                    <a:pt x="0" y="0"/>
                  </a:moveTo>
                  <a:lnTo>
                    <a:pt x="2726" y="0"/>
                  </a:lnTo>
                  <a:lnTo>
                    <a:pt x="3090" y="368"/>
                  </a:lnTo>
                  <a:lnTo>
                    <a:pt x="3440" y="0"/>
                  </a:lnTo>
                  <a:lnTo>
                    <a:pt x="6135" y="0"/>
                  </a:lnTo>
                </a:path>
              </a:pathLst>
            </a:custGeom>
            <a:noFill/>
            <a:ln w="38100" cap="rnd" cmpd="sng">
              <a:solidFill>
                <a:srgbClr val="000000"/>
              </a:solidFill>
              <a:prstDash val="solid"/>
              <a:round/>
              <a:headEnd type="none" w="sm" len="sm"/>
              <a:tailEnd type="none" w="sm" len="sm"/>
            </a:ln>
          </p:spPr>
          <p:txBody>
            <a:bodyPr spcFirstLastPara="1" wrap="square" lIns="182875" tIns="91400" rIns="182875" bIns="91400"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666666"/>
                </a:solidFill>
                <a:latin typeface="Arial"/>
                <a:ea typeface="Arial"/>
                <a:cs typeface="Arial"/>
                <a:sym typeface="Arial"/>
              </a:endParaRPr>
            </a:p>
          </p:txBody>
        </p:sp>
        <p:sp>
          <p:nvSpPr>
            <p:cNvPr id="920" name="Google Shape;920;g2eb6c06d9d6_2_871"/>
            <p:cNvSpPr/>
            <p:nvPr/>
          </p:nvSpPr>
          <p:spPr>
            <a:xfrm>
              <a:off x="2958325" y="1854405"/>
              <a:ext cx="609600" cy="609600"/>
            </a:xfrm>
            <a:custGeom>
              <a:avLst/>
              <a:gdLst/>
              <a:ahLst/>
              <a:cxnLst/>
              <a:rect l="l" t="t" r="r" b="b"/>
              <a:pathLst>
                <a:path w="21600" h="21600" extrusionOk="0">
                  <a:moveTo>
                    <a:pt x="15053" y="10386"/>
                  </a:moveTo>
                  <a:lnTo>
                    <a:pt x="15053" y="10391"/>
                  </a:lnTo>
                  <a:cubicBezTo>
                    <a:pt x="15205" y="10473"/>
                    <a:pt x="15300" y="10631"/>
                    <a:pt x="15300" y="10802"/>
                  </a:cubicBezTo>
                  <a:cubicBezTo>
                    <a:pt x="15300" y="10974"/>
                    <a:pt x="15205" y="11132"/>
                    <a:pt x="15053" y="11214"/>
                  </a:cubicBezTo>
                  <a:lnTo>
                    <a:pt x="8821" y="14779"/>
                  </a:lnTo>
                  <a:cubicBezTo>
                    <a:pt x="8674" y="14871"/>
                    <a:pt x="8487" y="14874"/>
                    <a:pt x="8336" y="14788"/>
                  </a:cubicBezTo>
                  <a:cubicBezTo>
                    <a:pt x="8186" y="14702"/>
                    <a:pt x="8095" y="14541"/>
                    <a:pt x="8100" y="14368"/>
                  </a:cubicBezTo>
                  <a:lnTo>
                    <a:pt x="8100" y="7232"/>
                  </a:lnTo>
                  <a:cubicBezTo>
                    <a:pt x="8095" y="7060"/>
                    <a:pt x="8186" y="6899"/>
                    <a:pt x="8336" y="6812"/>
                  </a:cubicBezTo>
                  <a:cubicBezTo>
                    <a:pt x="8487" y="6726"/>
                    <a:pt x="8674" y="6730"/>
                    <a:pt x="8821" y="6821"/>
                  </a:cubicBezTo>
                  <a:cubicBezTo>
                    <a:pt x="8821" y="6821"/>
                    <a:pt x="15053" y="10386"/>
                    <a:pt x="15053" y="10386"/>
                  </a:cubicBezTo>
                  <a:close/>
                  <a:moveTo>
                    <a:pt x="10800" y="20700"/>
                  </a:moveTo>
                  <a:cubicBezTo>
                    <a:pt x="16268" y="20700"/>
                    <a:pt x="20700" y="16267"/>
                    <a:pt x="20700" y="10800"/>
                  </a:cubicBezTo>
                  <a:cubicBezTo>
                    <a:pt x="20700" y="5332"/>
                    <a:pt x="16268" y="900"/>
                    <a:pt x="10800" y="900"/>
                  </a:cubicBezTo>
                  <a:cubicBezTo>
                    <a:pt x="5333" y="900"/>
                    <a:pt x="900" y="5332"/>
                    <a:pt x="900" y="10800"/>
                  </a:cubicBezTo>
                  <a:cubicBezTo>
                    <a:pt x="900" y="16267"/>
                    <a:pt x="5333" y="20700"/>
                    <a:pt x="10800" y="20700"/>
                  </a:cubicBezTo>
                  <a:close/>
                  <a:moveTo>
                    <a:pt x="10800" y="21600"/>
                  </a:moveTo>
                  <a:cubicBezTo>
                    <a:pt x="4835" y="21600"/>
                    <a:pt x="0" y="16765"/>
                    <a:pt x="0" y="10800"/>
                  </a:cubicBezTo>
                  <a:cubicBezTo>
                    <a:pt x="0" y="4835"/>
                    <a:pt x="4835" y="0"/>
                    <a:pt x="10800" y="0"/>
                  </a:cubicBezTo>
                  <a:cubicBezTo>
                    <a:pt x="16765" y="0"/>
                    <a:pt x="21600" y="4835"/>
                    <a:pt x="21600" y="10800"/>
                  </a:cubicBezTo>
                  <a:cubicBezTo>
                    <a:pt x="21600" y="16765"/>
                    <a:pt x="16765" y="21600"/>
                    <a:pt x="10800" y="21600"/>
                  </a:cubicBezTo>
                  <a:close/>
                </a:path>
              </a:pathLst>
            </a:custGeom>
            <a:solidFill>
              <a:schemeClr val="lt1"/>
            </a:solidFill>
            <a:ln>
              <a:noFill/>
            </a:ln>
          </p:spPr>
          <p:txBody>
            <a:bodyPr spcFirstLastPara="1" wrap="square" lIns="101600" tIns="101600" rIns="101600" bIns="101600" anchor="ctr" anchorCtr="0">
              <a:noAutofit/>
            </a:bodyPr>
            <a:lstStyle/>
            <a:p>
              <a:pPr marL="0" marR="0" lvl="0" indent="0" algn="l" rtl="0">
                <a:lnSpc>
                  <a:spcPct val="100000"/>
                </a:lnSpc>
                <a:spcBef>
                  <a:spcPts val="0"/>
                </a:spcBef>
                <a:spcAft>
                  <a:spcPts val="0"/>
                </a:spcAft>
                <a:buClr>
                  <a:srgbClr val="000000"/>
                </a:buClr>
                <a:buSzPts val="8000"/>
                <a:buFont typeface="Arial"/>
                <a:buNone/>
              </a:pPr>
              <a:endParaRPr sz="8000" b="0" i="0" u="none" strike="noStrike" cap="none">
                <a:solidFill>
                  <a:schemeClr val="dk1"/>
                </a:solidFill>
                <a:latin typeface="Arial"/>
                <a:ea typeface="Arial"/>
                <a:cs typeface="Arial"/>
                <a:sym typeface="Arial"/>
              </a:endParaRPr>
            </a:p>
          </p:txBody>
        </p:sp>
      </p:grpSp>
      <p:sp>
        <p:nvSpPr>
          <p:cNvPr id="921" name="Google Shape;921;g2eb6c06d9d6_2_87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922" name="Google Shape;922;g2eb6c06d9d6_2_871"/>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pic>
        <p:nvPicPr>
          <p:cNvPr id="923" name="Google Shape;923;g2eb6c06d9d6_2_871"/>
          <p:cNvPicPr preferRelativeResize="0"/>
          <p:nvPr/>
        </p:nvPicPr>
        <p:blipFill rotWithShape="1">
          <a:blip r:embed="rId2">
            <a:alphaModFix/>
          </a:blip>
          <a:srcRect/>
          <a:stretch/>
        </p:blipFill>
        <p:spPr>
          <a:xfrm>
            <a:off x="498532" y="12902729"/>
            <a:ext cx="380529" cy="2626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ank You_Q&amp;A">
  <p:cSld name="Thank You_Q&amp;A">
    <p:bg>
      <p:bgPr>
        <a:solidFill>
          <a:schemeClr val="dk1"/>
        </a:solidFill>
        <a:effectLst/>
      </p:bgPr>
    </p:bg>
    <p:spTree>
      <p:nvGrpSpPr>
        <p:cNvPr id="1" name="Shape 924"/>
        <p:cNvGrpSpPr/>
        <p:nvPr/>
      </p:nvGrpSpPr>
      <p:grpSpPr>
        <a:xfrm>
          <a:off x="0" y="0"/>
          <a:ext cx="0" cy="0"/>
          <a:chOff x="0" y="0"/>
          <a:chExt cx="0" cy="0"/>
        </a:xfrm>
      </p:grpSpPr>
      <p:sp>
        <p:nvSpPr>
          <p:cNvPr id="925" name="Google Shape;925;g2eb6c06d9d6_2_883"/>
          <p:cNvSpPr txBox="1">
            <a:spLocks noGrp="1"/>
          </p:cNvSpPr>
          <p:nvPr>
            <p:ph type="subTitle" idx="1"/>
          </p:nvPr>
        </p:nvSpPr>
        <p:spPr>
          <a:xfrm>
            <a:off x="3657600" y="5651528"/>
            <a:ext cx="17068800" cy="2051843"/>
          </a:xfrm>
          <a:prstGeom prst="rect">
            <a:avLst/>
          </a:prstGeom>
          <a:noFill/>
          <a:ln>
            <a:noFill/>
          </a:ln>
        </p:spPr>
        <p:txBody>
          <a:bodyPr spcFirstLastPara="1" wrap="square" lIns="243800" tIns="121875" rIns="243800" bIns="121875" anchor="t" anchorCtr="0">
            <a:spAutoFit/>
          </a:bodyPr>
          <a:lstStyle>
            <a:lvl1pPr lvl="0" algn="ctr">
              <a:lnSpc>
                <a:spcPct val="100000"/>
              </a:lnSpc>
              <a:spcBef>
                <a:spcPts val="1600"/>
              </a:spcBef>
              <a:spcAft>
                <a:spcPts val="0"/>
              </a:spcAft>
              <a:buSzPts val="11700"/>
              <a:buFont typeface="Montserrat Thin"/>
              <a:buNone/>
              <a:defRPr sz="11700">
                <a:solidFill>
                  <a:schemeClr val="lt1"/>
                </a:solidFill>
                <a:latin typeface="Montserrat Thin"/>
                <a:ea typeface="Montserrat Thin"/>
                <a:cs typeface="Montserrat Thin"/>
                <a:sym typeface="Montserrat Thin"/>
              </a:defRPr>
            </a:lvl1pPr>
            <a:lvl2pPr lvl="1" algn="l">
              <a:lnSpc>
                <a:spcPct val="100000"/>
              </a:lnSpc>
              <a:spcBef>
                <a:spcPts val="1600"/>
              </a:spcBef>
              <a:spcAft>
                <a:spcPts val="0"/>
              </a:spcAft>
              <a:buSzPts val="4800"/>
              <a:buFont typeface="Montserrat Thin"/>
              <a:buChar char="‒"/>
              <a:defRPr>
                <a:latin typeface="Montserrat Thin"/>
                <a:ea typeface="Montserrat Thin"/>
                <a:cs typeface="Montserrat Thin"/>
                <a:sym typeface="Montserrat Thin"/>
              </a:defRPr>
            </a:lvl2pPr>
            <a:lvl3pPr lvl="2" algn="l">
              <a:lnSpc>
                <a:spcPct val="100000"/>
              </a:lnSpc>
              <a:spcBef>
                <a:spcPts val="1600"/>
              </a:spcBef>
              <a:spcAft>
                <a:spcPts val="0"/>
              </a:spcAft>
              <a:buSzPts val="4800"/>
              <a:buFont typeface="Montserrat Thin"/>
              <a:buChar char="•"/>
              <a:defRPr>
                <a:latin typeface="Montserrat Thin"/>
                <a:ea typeface="Montserrat Thin"/>
                <a:cs typeface="Montserrat Thin"/>
                <a:sym typeface="Montserrat Thin"/>
              </a:defRPr>
            </a:lvl3pPr>
            <a:lvl4pPr lvl="3" algn="l">
              <a:lnSpc>
                <a:spcPct val="100000"/>
              </a:lnSpc>
              <a:spcBef>
                <a:spcPts val="1600"/>
              </a:spcBef>
              <a:spcAft>
                <a:spcPts val="0"/>
              </a:spcAft>
              <a:buSzPts val="4800"/>
              <a:buFont typeface="Montserrat Thin"/>
              <a:buChar char="–"/>
              <a:defRPr>
                <a:latin typeface="Montserrat Thin"/>
                <a:ea typeface="Montserrat Thin"/>
                <a:cs typeface="Montserrat Thin"/>
                <a:sym typeface="Montserrat Thin"/>
              </a:defRPr>
            </a:lvl4pPr>
            <a:lvl5pPr lvl="4" algn="l">
              <a:lnSpc>
                <a:spcPct val="100000"/>
              </a:lnSpc>
              <a:spcBef>
                <a:spcPts val="1000"/>
              </a:spcBef>
              <a:spcAft>
                <a:spcPts val="0"/>
              </a:spcAft>
              <a:buSzPts val="4800"/>
              <a:buFont typeface="Montserrat Thin"/>
              <a:buChar char="»"/>
              <a:defRPr>
                <a:latin typeface="Montserrat Thin"/>
                <a:ea typeface="Montserrat Thin"/>
                <a:cs typeface="Montserrat Thin"/>
                <a:sym typeface="Montserrat Thin"/>
              </a:defRPr>
            </a:lvl5pPr>
            <a:lvl6pPr lvl="5" algn="l">
              <a:lnSpc>
                <a:spcPct val="100000"/>
              </a:lnSpc>
              <a:spcBef>
                <a:spcPts val="1000"/>
              </a:spcBef>
              <a:spcAft>
                <a:spcPts val="0"/>
              </a:spcAft>
              <a:buClr>
                <a:schemeClr val="dk1"/>
              </a:buClr>
              <a:buSzPts val="4800"/>
              <a:buFont typeface="Montserrat Thin"/>
              <a:buChar char="•"/>
              <a:defRPr>
                <a:latin typeface="Montserrat Thin"/>
                <a:ea typeface="Montserrat Thin"/>
                <a:cs typeface="Montserrat Thin"/>
                <a:sym typeface="Montserrat Thin"/>
              </a:defRPr>
            </a:lvl6pPr>
            <a:lvl7pPr lvl="6" algn="l">
              <a:lnSpc>
                <a:spcPct val="100000"/>
              </a:lnSpc>
              <a:spcBef>
                <a:spcPts val="1000"/>
              </a:spcBef>
              <a:spcAft>
                <a:spcPts val="0"/>
              </a:spcAft>
              <a:buClr>
                <a:schemeClr val="dk1"/>
              </a:buClr>
              <a:buSzPts val="4800"/>
              <a:buFont typeface="Montserrat Thin"/>
              <a:buChar char="•"/>
              <a:defRPr>
                <a:latin typeface="Montserrat Thin"/>
                <a:ea typeface="Montserrat Thin"/>
                <a:cs typeface="Montserrat Thin"/>
                <a:sym typeface="Montserrat Thin"/>
              </a:defRPr>
            </a:lvl7pPr>
            <a:lvl8pPr lvl="7" algn="l">
              <a:lnSpc>
                <a:spcPct val="100000"/>
              </a:lnSpc>
              <a:spcBef>
                <a:spcPts val="1000"/>
              </a:spcBef>
              <a:spcAft>
                <a:spcPts val="0"/>
              </a:spcAft>
              <a:buClr>
                <a:schemeClr val="dk1"/>
              </a:buClr>
              <a:buSzPts val="4800"/>
              <a:buFont typeface="Montserrat Thin"/>
              <a:buChar char="•"/>
              <a:defRPr>
                <a:latin typeface="Montserrat Thin"/>
                <a:ea typeface="Montserrat Thin"/>
                <a:cs typeface="Montserrat Thin"/>
                <a:sym typeface="Montserrat Thin"/>
              </a:defRPr>
            </a:lvl8pPr>
            <a:lvl9pPr lvl="8" algn="l">
              <a:lnSpc>
                <a:spcPct val="100000"/>
              </a:lnSpc>
              <a:spcBef>
                <a:spcPts val="1000"/>
              </a:spcBef>
              <a:spcAft>
                <a:spcPts val="0"/>
              </a:spcAft>
              <a:buClr>
                <a:schemeClr val="dk1"/>
              </a:buClr>
              <a:buSzPts val="4800"/>
              <a:buFont typeface="Montserrat Thin"/>
              <a:buChar char="•"/>
              <a:defRPr>
                <a:latin typeface="Montserrat Thin"/>
                <a:ea typeface="Montserrat Thin"/>
                <a:cs typeface="Montserrat Thin"/>
                <a:sym typeface="Montserrat Thin"/>
              </a:defRPr>
            </a:lvl9pPr>
          </a:lstStyle>
          <a:p>
            <a:endParaRPr/>
          </a:p>
        </p:txBody>
      </p:sp>
      <p:sp>
        <p:nvSpPr>
          <p:cNvPr id="926" name="Google Shape;926;g2eb6c06d9d6_2_883"/>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927" name="Google Shape;927;g2eb6c06d9d6_2_883"/>
          <p:cNvSpPr txBox="1">
            <a:spLocks noGrp="1"/>
          </p:cNvSpPr>
          <p:nvPr>
            <p:ph type="sldNum" idx="12"/>
          </p:nvPr>
        </p:nvSpPr>
        <p:spPr>
          <a:xfrm>
            <a:off x="22818091" y="12666269"/>
            <a:ext cx="1463200" cy="1049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3500"/>
              <a:buFont typeface="Arial"/>
              <a:buNone/>
              <a:defRPr sz="35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pic>
        <p:nvPicPr>
          <p:cNvPr id="928" name="Google Shape;928;g2eb6c06d9d6_2_883"/>
          <p:cNvPicPr preferRelativeResize="0"/>
          <p:nvPr/>
        </p:nvPicPr>
        <p:blipFill rotWithShape="1">
          <a:blip r:embed="rId2">
            <a:alphaModFix/>
          </a:blip>
          <a:srcRect/>
          <a:stretch/>
        </p:blipFill>
        <p:spPr>
          <a:xfrm>
            <a:off x="10062287" y="4217431"/>
            <a:ext cx="4116999" cy="12121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
  <p:cSld name="Title only ">
    <p:spTree>
      <p:nvGrpSpPr>
        <p:cNvPr id="1" name="Shape 929"/>
        <p:cNvGrpSpPr/>
        <p:nvPr/>
      </p:nvGrpSpPr>
      <p:grpSpPr>
        <a:xfrm>
          <a:off x="0" y="0"/>
          <a:ext cx="0" cy="0"/>
          <a:chOff x="0" y="0"/>
          <a:chExt cx="0" cy="0"/>
        </a:xfrm>
      </p:grpSpPr>
      <p:sp>
        <p:nvSpPr>
          <p:cNvPr id="930" name="Google Shape;930;g2eb6c06d9d6_2_888"/>
          <p:cNvSpPr txBox="1">
            <a:spLocks noGrp="1"/>
          </p:cNvSpPr>
          <p:nvPr>
            <p:ph type="ftr" idx="11"/>
          </p:nvPr>
        </p:nvSpPr>
        <p:spPr>
          <a:xfrm>
            <a:off x="1053533" y="12601067"/>
            <a:ext cx="74888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931" name="Google Shape;931;g2eb6c06d9d6_2_888"/>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932" name="Google Shape;932;g2eb6c06d9d6_2_888"/>
          <p:cNvSpPr txBox="1">
            <a:spLocks noGrp="1"/>
          </p:cNvSpPr>
          <p:nvPr>
            <p:ph type="sldNum" idx="12"/>
          </p:nvPr>
        </p:nvSpPr>
        <p:spPr>
          <a:xfrm>
            <a:off x="23262800" y="12666267"/>
            <a:ext cx="1124000" cy="796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933" name="Google Shape;933;g2eb6c06d9d6_2_888"/>
          <p:cNvSpPr txBox="1">
            <a:spLocks noGrp="1"/>
          </p:cNvSpPr>
          <p:nvPr>
            <p:ph type="title"/>
          </p:nvPr>
        </p:nvSpPr>
        <p:spPr>
          <a:xfrm>
            <a:off x="1076400" y="1077267"/>
            <a:ext cx="22190400" cy="1604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accent6"/>
              </a:buClr>
              <a:buSzPts val="7500"/>
              <a:buNone/>
              <a:defRPr sz="7500" i="0" u="none" strike="noStrike" cap="none">
                <a:solidFill>
                  <a:schemeClr val="accent6"/>
                </a:solidFill>
              </a:defRPr>
            </a:lvl1pPr>
            <a:lvl2pPr marR="0" lvl="1" algn="l">
              <a:lnSpc>
                <a:spcPct val="100000"/>
              </a:lnSpc>
              <a:spcBef>
                <a:spcPts val="0"/>
              </a:spcBef>
              <a:spcAft>
                <a:spcPts val="0"/>
              </a:spcAft>
              <a:buClr>
                <a:srgbClr val="000000"/>
              </a:buClr>
              <a:buSzPts val="3700"/>
              <a:buNone/>
              <a:defRPr sz="4800" i="0" u="none" strike="noStrike" cap="none">
                <a:solidFill>
                  <a:srgbClr val="000000"/>
                </a:solidFill>
              </a:defRPr>
            </a:lvl2pPr>
            <a:lvl3pPr marR="0" lvl="2" algn="l">
              <a:lnSpc>
                <a:spcPct val="100000"/>
              </a:lnSpc>
              <a:spcBef>
                <a:spcPts val="0"/>
              </a:spcBef>
              <a:spcAft>
                <a:spcPts val="0"/>
              </a:spcAft>
              <a:buClr>
                <a:srgbClr val="000000"/>
              </a:buClr>
              <a:buSzPts val="3700"/>
              <a:buNone/>
              <a:defRPr sz="4800" i="0" u="none" strike="noStrike" cap="none">
                <a:solidFill>
                  <a:srgbClr val="000000"/>
                </a:solidFill>
              </a:defRPr>
            </a:lvl3pPr>
            <a:lvl4pPr marR="0" lvl="3" algn="l">
              <a:lnSpc>
                <a:spcPct val="100000"/>
              </a:lnSpc>
              <a:spcBef>
                <a:spcPts val="0"/>
              </a:spcBef>
              <a:spcAft>
                <a:spcPts val="0"/>
              </a:spcAft>
              <a:buClr>
                <a:srgbClr val="000000"/>
              </a:buClr>
              <a:buSzPts val="3700"/>
              <a:buNone/>
              <a:defRPr sz="4800" i="0" u="none" strike="noStrike" cap="none">
                <a:solidFill>
                  <a:srgbClr val="000000"/>
                </a:solidFill>
              </a:defRPr>
            </a:lvl4pPr>
            <a:lvl5pPr marR="0" lvl="4" algn="l">
              <a:lnSpc>
                <a:spcPct val="100000"/>
              </a:lnSpc>
              <a:spcBef>
                <a:spcPts val="0"/>
              </a:spcBef>
              <a:spcAft>
                <a:spcPts val="0"/>
              </a:spcAft>
              <a:buClr>
                <a:srgbClr val="000000"/>
              </a:buClr>
              <a:buSzPts val="3700"/>
              <a:buNone/>
              <a:defRPr sz="4800" i="0" u="none" strike="noStrike" cap="none">
                <a:solidFill>
                  <a:srgbClr val="000000"/>
                </a:solidFill>
              </a:defRPr>
            </a:lvl5pPr>
            <a:lvl6pPr marR="0" lvl="5" algn="l">
              <a:lnSpc>
                <a:spcPct val="100000"/>
              </a:lnSpc>
              <a:spcBef>
                <a:spcPts val="0"/>
              </a:spcBef>
              <a:spcAft>
                <a:spcPts val="0"/>
              </a:spcAft>
              <a:buClr>
                <a:srgbClr val="000000"/>
              </a:buClr>
              <a:buSzPts val="3700"/>
              <a:buNone/>
              <a:defRPr sz="4800" i="0" u="none" strike="noStrike" cap="none">
                <a:solidFill>
                  <a:srgbClr val="000000"/>
                </a:solidFill>
              </a:defRPr>
            </a:lvl6pPr>
            <a:lvl7pPr marR="0" lvl="6" algn="l">
              <a:lnSpc>
                <a:spcPct val="100000"/>
              </a:lnSpc>
              <a:spcBef>
                <a:spcPts val="0"/>
              </a:spcBef>
              <a:spcAft>
                <a:spcPts val="0"/>
              </a:spcAft>
              <a:buClr>
                <a:srgbClr val="000000"/>
              </a:buClr>
              <a:buSzPts val="3700"/>
              <a:buNone/>
              <a:defRPr sz="4800" i="0" u="none" strike="noStrike" cap="none">
                <a:solidFill>
                  <a:srgbClr val="000000"/>
                </a:solidFill>
              </a:defRPr>
            </a:lvl7pPr>
            <a:lvl8pPr marR="0" lvl="7" algn="l">
              <a:lnSpc>
                <a:spcPct val="100000"/>
              </a:lnSpc>
              <a:spcBef>
                <a:spcPts val="0"/>
              </a:spcBef>
              <a:spcAft>
                <a:spcPts val="0"/>
              </a:spcAft>
              <a:buClr>
                <a:srgbClr val="000000"/>
              </a:buClr>
              <a:buSzPts val="3700"/>
              <a:buNone/>
              <a:defRPr sz="4800" i="0" u="none" strike="noStrike" cap="none">
                <a:solidFill>
                  <a:srgbClr val="000000"/>
                </a:solidFill>
              </a:defRPr>
            </a:lvl8pPr>
            <a:lvl9pPr marR="0" lvl="8" algn="l">
              <a:lnSpc>
                <a:spcPct val="100000"/>
              </a:lnSpc>
              <a:spcBef>
                <a:spcPts val="0"/>
              </a:spcBef>
              <a:spcAft>
                <a:spcPts val="0"/>
              </a:spcAft>
              <a:buClr>
                <a:srgbClr val="000000"/>
              </a:buClr>
              <a:buSzPts val="3700"/>
              <a:buNone/>
              <a:defRPr sz="4800" i="0" u="none" strike="noStrike" cap="none">
                <a:solidFill>
                  <a:srgbClr val="000000"/>
                </a:solidFil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34"/>
        <p:cNvGrpSpPr/>
        <p:nvPr/>
      </p:nvGrpSpPr>
      <p:grpSpPr>
        <a:xfrm>
          <a:off x="0" y="0"/>
          <a:ext cx="0" cy="0"/>
          <a:chOff x="0" y="0"/>
          <a:chExt cx="0" cy="0"/>
        </a:xfrm>
      </p:grpSpPr>
      <p:sp>
        <p:nvSpPr>
          <p:cNvPr id="935" name="Google Shape;935;g2eb6c06d9d6_2_893"/>
          <p:cNvSpPr txBox="1">
            <a:spLocks noGrp="1"/>
          </p:cNvSpPr>
          <p:nvPr>
            <p:ph type="body" idx="1"/>
          </p:nvPr>
        </p:nvSpPr>
        <p:spPr>
          <a:xfrm>
            <a:off x="1075267" y="3290217"/>
            <a:ext cx="21031200" cy="8702400"/>
          </a:xfrm>
          <a:prstGeom prst="rect">
            <a:avLst/>
          </a:prstGeom>
          <a:noFill/>
          <a:ln>
            <a:noFill/>
          </a:ln>
        </p:spPr>
        <p:txBody>
          <a:bodyPr spcFirstLastPara="1" wrap="square" lIns="182875" tIns="91400" rIns="182875" bIns="91400" anchor="t" anchorCtr="0">
            <a:normAutofit/>
          </a:bodyPr>
          <a:lstStyle>
            <a:lvl1pPr marL="457200" lvl="0" indent="-463550" algn="l">
              <a:lnSpc>
                <a:spcPct val="90000"/>
              </a:lnSpc>
              <a:spcBef>
                <a:spcPts val="2100"/>
              </a:spcBef>
              <a:spcAft>
                <a:spcPts val="0"/>
              </a:spcAft>
              <a:buClr>
                <a:schemeClr val="dk1"/>
              </a:buClr>
              <a:buSzPts val="3700"/>
              <a:buChar char="•"/>
              <a:defRPr sz="2900"/>
            </a:lvl1pPr>
            <a:lvl2pPr marL="914400" lvl="1" indent="-463550" algn="l">
              <a:lnSpc>
                <a:spcPct val="90000"/>
              </a:lnSpc>
              <a:spcBef>
                <a:spcPts val="1100"/>
              </a:spcBef>
              <a:spcAft>
                <a:spcPts val="0"/>
              </a:spcAft>
              <a:buClr>
                <a:schemeClr val="dk1"/>
              </a:buClr>
              <a:buSzPts val="3700"/>
              <a:buChar char="‒"/>
              <a:defRPr sz="2900"/>
            </a:lvl2pPr>
            <a:lvl3pPr marL="1371600" lvl="2" indent="-463550" algn="l">
              <a:lnSpc>
                <a:spcPct val="90000"/>
              </a:lnSpc>
              <a:spcBef>
                <a:spcPts val="1100"/>
              </a:spcBef>
              <a:spcAft>
                <a:spcPts val="0"/>
              </a:spcAft>
              <a:buClr>
                <a:schemeClr val="dk1"/>
              </a:buClr>
              <a:buSzPts val="3700"/>
              <a:buChar char="•"/>
              <a:defRPr sz="2900"/>
            </a:lvl3pPr>
            <a:lvl4pPr marL="1828800" lvl="3" indent="-463550" algn="l">
              <a:lnSpc>
                <a:spcPct val="90000"/>
              </a:lnSpc>
              <a:spcBef>
                <a:spcPts val="1100"/>
              </a:spcBef>
              <a:spcAft>
                <a:spcPts val="0"/>
              </a:spcAft>
              <a:buClr>
                <a:schemeClr val="dk1"/>
              </a:buClr>
              <a:buSzPts val="3700"/>
              <a:buChar char="–"/>
              <a:defRPr sz="2900"/>
            </a:lvl4pPr>
            <a:lvl5pPr marL="2286000" lvl="4" indent="-463550" algn="l">
              <a:lnSpc>
                <a:spcPct val="90000"/>
              </a:lnSpc>
              <a:spcBef>
                <a:spcPts val="1100"/>
              </a:spcBef>
              <a:spcAft>
                <a:spcPts val="0"/>
              </a:spcAft>
              <a:buClr>
                <a:schemeClr val="dk1"/>
              </a:buClr>
              <a:buSzPts val="3700"/>
              <a:buChar char="»"/>
              <a:defRPr sz="2900"/>
            </a:lvl5pPr>
            <a:lvl6pPr marL="2743200" lvl="5" indent="-463550" algn="l">
              <a:lnSpc>
                <a:spcPct val="90000"/>
              </a:lnSpc>
              <a:spcBef>
                <a:spcPts val="1100"/>
              </a:spcBef>
              <a:spcAft>
                <a:spcPts val="0"/>
              </a:spcAft>
              <a:buClr>
                <a:schemeClr val="dk1"/>
              </a:buClr>
              <a:buSzPts val="3700"/>
              <a:buChar char="•"/>
              <a:defRPr sz="2900"/>
            </a:lvl6pPr>
            <a:lvl7pPr marL="3200400" lvl="6" indent="-463550" algn="l">
              <a:lnSpc>
                <a:spcPct val="90000"/>
              </a:lnSpc>
              <a:spcBef>
                <a:spcPts val="1100"/>
              </a:spcBef>
              <a:spcAft>
                <a:spcPts val="0"/>
              </a:spcAft>
              <a:buClr>
                <a:schemeClr val="dk1"/>
              </a:buClr>
              <a:buSzPts val="3700"/>
              <a:buChar char="•"/>
              <a:defRPr sz="2900"/>
            </a:lvl7pPr>
            <a:lvl8pPr marL="3657600" lvl="7" indent="-463550" algn="l">
              <a:lnSpc>
                <a:spcPct val="90000"/>
              </a:lnSpc>
              <a:spcBef>
                <a:spcPts val="1100"/>
              </a:spcBef>
              <a:spcAft>
                <a:spcPts val="0"/>
              </a:spcAft>
              <a:buClr>
                <a:schemeClr val="dk1"/>
              </a:buClr>
              <a:buSzPts val="3700"/>
              <a:buChar char="•"/>
              <a:defRPr sz="2900"/>
            </a:lvl8pPr>
            <a:lvl9pPr marL="4114800" lvl="8" indent="-463550" algn="l">
              <a:lnSpc>
                <a:spcPct val="90000"/>
              </a:lnSpc>
              <a:spcBef>
                <a:spcPts val="1100"/>
              </a:spcBef>
              <a:spcAft>
                <a:spcPts val="0"/>
              </a:spcAft>
              <a:buClr>
                <a:schemeClr val="dk1"/>
              </a:buClr>
              <a:buSzPts val="3700"/>
              <a:buChar char="•"/>
              <a:defRPr sz="2900"/>
            </a:lvl9pPr>
          </a:lstStyle>
          <a:p>
            <a:endParaRPr/>
          </a:p>
        </p:txBody>
      </p:sp>
      <p:sp>
        <p:nvSpPr>
          <p:cNvPr id="936" name="Google Shape;936;g2eb6c06d9d6_2_893"/>
          <p:cNvSpPr txBox="1">
            <a:spLocks noGrp="1"/>
          </p:cNvSpPr>
          <p:nvPr>
            <p:ph type="ftr" idx="11"/>
          </p:nvPr>
        </p:nvSpPr>
        <p:spPr>
          <a:xfrm>
            <a:off x="1053533" y="12601067"/>
            <a:ext cx="74888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937" name="Google Shape;937;g2eb6c06d9d6_2_893"/>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938" name="Google Shape;938;g2eb6c06d9d6_2_893"/>
          <p:cNvSpPr txBox="1">
            <a:spLocks noGrp="1"/>
          </p:cNvSpPr>
          <p:nvPr>
            <p:ph type="sldNum" idx="12"/>
          </p:nvPr>
        </p:nvSpPr>
        <p:spPr>
          <a:xfrm>
            <a:off x="23262800" y="12666267"/>
            <a:ext cx="1124000" cy="796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939" name="Google Shape;939;g2eb6c06d9d6_2_893"/>
          <p:cNvSpPr txBox="1">
            <a:spLocks noGrp="1"/>
          </p:cNvSpPr>
          <p:nvPr>
            <p:ph type="title"/>
          </p:nvPr>
        </p:nvSpPr>
        <p:spPr>
          <a:xfrm>
            <a:off x="1076400" y="1077267"/>
            <a:ext cx="22190400" cy="1604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accent6"/>
              </a:buClr>
              <a:buSzPts val="7500"/>
              <a:buNone/>
              <a:defRPr sz="7500" i="0" u="none" strike="noStrike" cap="none">
                <a:solidFill>
                  <a:schemeClr val="accent6"/>
                </a:solidFill>
              </a:defRPr>
            </a:lvl1pPr>
            <a:lvl2pPr marR="0" lvl="1" algn="l">
              <a:lnSpc>
                <a:spcPct val="100000"/>
              </a:lnSpc>
              <a:spcBef>
                <a:spcPts val="0"/>
              </a:spcBef>
              <a:spcAft>
                <a:spcPts val="0"/>
              </a:spcAft>
              <a:buClr>
                <a:srgbClr val="000000"/>
              </a:buClr>
              <a:buSzPts val="3700"/>
              <a:buNone/>
              <a:defRPr sz="4800" i="0" u="none" strike="noStrike" cap="none">
                <a:solidFill>
                  <a:srgbClr val="000000"/>
                </a:solidFill>
              </a:defRPr>
            </a:lvl2pPr>
            <a:lvl3pPr marR="0" lvl="2" algn="l">
              <a:lnSpc>
                <a:spcPct val="100000"/>
              </a:lnSpc>
              <a:spcBef>
                <a:spcPts val="0"/>
              </a:spcBef>
              <a:spcAft>
                <a:spcPts val="0"/>
              </a:spcAft>
              <a:buClr>
                <a:srgbClr val="000000"/>
              </a:buClr>
              <a:buSzPts val="3700"/>
              <a:buNone/>
              <a:defRPr sz="4800" i="0" u="none" strike="noStrike" cap="none">
                <a:solidFill>
                  <a:srgbClr val="000000"/>
                </a:solidFill>
              </a:defRPr>
            </a:lvl3pPr>
            <a:lvl4pPr marR="0" lvl="3" algn="l">
              <a:lnSpc>
                <a:spcPct val="100000"/>
              </a:lnSpc>
              <a:spcBef>
                <a:spcPts val="0"/>
              </a:spcBef>
              <a:spcAft>
                <a:spcPts val="0"/>
              </a:spcAft>
              <a:buClr>
                <a:srgbClr val="000000"/>
              </a:buClr>
              <a:buSzPts val="3700"/>
              <a:buNone/>
              <a:defRPr sz="4800" i="0" u="none" strike="noStrike" cap="none">
                <a:solidFill>
                  <a:srgbClr val="000000"/>
                </a:solidFill>
              </a:defRPr>
            </a:lvl4pPr>
            <a:lvl5pPr marR="0" lvl="4" algn="l">
              <a:lnSpc>
                <a:spcPct val="100000"/>
              </a:lnSpc>
              <a:spcBef>
                <a:spcPts val="0"/>
              </a:spcBef>
              <a:spcAft>
                <a:spcPts val="0"/>
              </a:spcAft>
              <a:buClr>
                <a:srgbClr val="000000"/>
              </a:buClr>
              <a:buSzPts val="3700"/>
              <a:buNone/>
              <a:defRPr sz="4800" i="0" u="none" strike="noStrike" cap="none">
                <a:solidFill>
                  <a:srgbClr val="000000"/>
                </a:solidFill>
              </a:defRPr>
            </a:lvl5pPr>
            <a:lvl6pPr marR="0" lvl="5" algn="l">
              <a:lnSpc>
                <a:spcPct val="100000"/>
              </a:lnSpc>
              <a:spcBef>
                <a:spcPts val="0"/>
              </a:spcBef>
              <a:spcAft>
                <a:spcPts val="0"/>
              </a:spcAft>
              <a:buClr>
                <a:srgbClr val="000000"/>
              </a:buClr>
              <a:buSzPts val="3700"/>
              <a:buNone/>
              <a:defRPr sz="4800" i="0" u="none" strike="noStrike" cap="none">
                <a:solidFill>
                  <a:srgbClr val="000000"/>
                </a:solidFill>
              </a:defRPr>
            </a:lvl6pPr>
            <a:lvl7pPr marR="0" lvl="6" algn="l">
              <a:lnSpc>
                <a:spcPct val="100000"/>
              </a:lnSpc>
              <a:spcBef>
                <a:spcPts val="0"/>
              </a:spcBef>
              <a:spcAft>
                <a:spcPts val="0"/>
              </a:spcAft>
              <a:buClr>
                <a:srgbClr val="000000"/>
              </a:buClr>
              <a:buSzPts val="3700"/>
              <a:buNone/>
              <a:defRPr sz="4800" i="0" u="none" strike="noStrike" cap="none">
                <a:solidFill>
                  <a:srgbClr val="000000"/>
                </a:solidFill>
              </a:defRPr>
            </a:lvl7pPr>
            <a:lvl8pPr marR="0" lvl="7" algn="l">
              <a:lnSpc>
                <a:spcPct val="100000"/>
              </a:lnSpc>
              <a:spcBef>
                <a:spcPts val="0"/>
              </a:spcBef>
              <a:spcAft>
                <a:spcPts val="0"/>
              </a:spcAft>
              <a:buClr>
                <a:srgbClr val="000000"/>
              </a:buClr>
              <a:buSzPts val="3700"/>
              <a:buNone/>
              <a:defRPr sz="4800" i="0" u="none" strike="noStrike" cap="none">
                <a:solidFill>
                  <a:srgbClr val="000000"/>
                </a:solidFill>
              </a:defRPr>
            </a:lvl8pPr>
            <a:lvl9pPr marR="0" lvl="8" algn="l">
              <a:lnSpc>
                <a:spcPct val="100000"/>
              </a:lnSpc>
              <a:spcBef>
                <a:spcPts val="0"/>
              </a:spcBef>
              <a:spcAft>
                <a:spcPts val="0"/>
              </a:spcAft>
              <a:buClr>
                <a:srgbClr val="000000"/>
              </a:buClr>
              <a:buSzPts val="3700"/>
              <a:buNone/>
              <a:defRPr sz="4800" i="0" u="none" strike="noStrike" cap="none">
                <a:solidFill>
                  <a:srgbClr val="000000"/>
                </a:solidFil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only  1">
  <p:cSld name="1_Title only ">
    <p:spTree>
      <p:nvGrpSpPr>
        <p:cNvPr id="1" name="Shape 940"/>
        <p:cNvGrpSpPr/>
        <p:nvPr/>
      </p:nvGrpSpPr>
      <p:grpSpPr>
        <a:xfrm>
          <a:off x="0" y="0"/>
          <a:ext cx="0" cy="0"/>
          <a:chOff x="0" y="0"/>
          <a:chExt cx="0" cy="0"/>
        </a:xfrm>
      </p:grpSpPr>
      <p:sp>
        <p:nvSpPr>
          <p:cNvPr id="941" name="Google Shape;941;g2eb6c06d9d6_2_899"/>
          <p:cNvSpPr txBox="1">
            <a:spLocks noGrp="1"/>
          </p:cNvSpPr>
          <p:nvPr>
            <p:ph type="sldNum" idx="12"/>
          </p:nvPr>
        </p:nvSpPr>
        <p:spPr>
          <a:xfrm>
            <a:off x="23204174" y="787144"/>
            <a:ext cx="391200" cy="2464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r>
              <a:rPr lang="en-US"/>
              <a:t>| </a:t>
            </a:r>
            <a:fld id="{00000000-1234-1234-1234-123412341234}" type="slidenum">
              <a:rPr lang="en-US"/>
              <a:t>‹#›</a:t>
            </a:fld>
            <a:endParaRPr/>
          </a:p>
        </p:txBody>
      </p:sp>
      <p:sp>
        <p:nvSpPr>
          <p:cNvPr id="942" name="Google Shape;942;g2eb6c06d9d6_2_899"/>
          <p:cNvSpPr txBox="1">
            <a:spLocks noGrp="1"/>
          </p:cNvSpPr>
          <p:nvPr>
            <p:ph type="ftr" idx="11"/>
          </p:nvPr>
        </p:nvSpPr>
        <p:spPr>
          <a:xfrm>
            <a:off x="1053533" y="12601067"/>
            <a:ext cx="74888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943" name="Google Shape;943;g2eb6c06d9d6_2_899"/>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944" name="Google Shape;944;g2eb6c06d9d6_2_899"/>
          <p:cNvSpPr txBox="1">
            <a:spLocks noGrp="1"/>
          </p:cNvSpPr>
          <p:nvPr>
            <p:ph type="sldNum" idx="2"/>
          </p:nvPr>
        </p:nvSpPr>
        <p:spPr>
          <a:xfrm>
            <a:off x="23262800" y="12666267"/>
            <a:ext cx="1124000" cy="796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945" name="Google Shape;945;g2eb6c06d9d6_2_899"/>
          <p:cNvSpPr txBox="1">
            <a:spLocks noGrp="1"/>
          </p:cNvSpPr>
          <p:nvPr>
            <p:ph type="title"/>
          </p:nvPr>
        </p:nvSpPr>
        <p:spPr>
          <a:xfrm>
            <a:off x="1076400" y="1077267"/>
            <a:ext cx="22190400" cy="1604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accent6"/>
              </a:buClr>
              <a:buSzPts val="7500"/>
              <a:buNone/>
              <a:defRPr sz="7500" i="0" u="none" strike="noStrike" cap="none">
                <a:solidFill>
                  <a:schemeClr val="accent6"/>
                </a:solidFill>
              </a:defRPr>
            </a:lvl1pPr>
            <a:lvl2pPr marR="0" lvl="1" algn="l">
              <a:lnSpc>
                <a:spcPct val="100000"/>
              </a:lnSpc>
              <a:spcBef>
                <a:spcPts val="0"/>
              </a:spcBef>
              <a:spcAft>
                <a:spcPts val="0"/>
              </a:spcAft>
              <a:buClr>
                <a:srgbClr val="000000"/>
              </a:buClr>
              <a:buSzPts val="3700"/>
              <a:buNone/>
              <a:defRPr sz="4800" i="0" u="none" strike="noStrike" cap="none">
                <a:solidFill>
                  <a:srgbClr val="000000"/>
                </a:solidFill>
              </a:defRPr>
            </a:lvl2pPr>
            <a:lvl3pPr marR="0" lvl="2" algn="l">
              <a:lnSpc>
                <a:spcPct val="100000"/>
              </a:lnSpc>
              <a:spcBef>
                <a:spcPts val="0"/>
              </a:spcBef>
              <a:spcAft>
                <a:spcPts val="0"/>
              </a:spcAft>
              <a:buClr>
                <a:srgbClr val="000000"/>
              </a:buClr>
              <a:buSzPts val="3700"/>
              <a:buNone/>
              <a:defRPr sz="4800" i="0" u="none" strike="noStrike" cap="none">
                <a:solidFill>
                  <a:srgbClr val="000000"/>
                </a:solidFill>
              </a:defRPr>
            </a:lvl3pPr>
            <a:lvl4pPr marR="0" lvl="3" algn="l">
              <a:lnSpc>
                <a:spcPct val="100000"/>
              </a:lnSpc>
              <a:spcBef>
                <a:spcPts val="0"/>
              </a:spcBef>
              <a:spcAft>
                <a:spcPts val="0"/>
              </a:spcAft>
              <a:buClr>
                <a:srgbClr val="000000"/>
              </a:buClr>
              <a:buSzPts val="3700"/>
              <a:buNone/>
              <a:defRPr sz="4800" i="0" u="none" strike="noStrike" cap="none">
                <a:solidFill>
                  <a:srgbClr val="000000"/>
                </a:solidFill>
              </a:defRPr>
            </a:lvl4pPr>
            <a:lvl5pPr marR="0" lvl="4" algn="l">
              <a:lnSpc>
                <a:spcPct val="100000"/>
              </a:lnSpc>
              <a:spcBef>
                <a:spcPts val="0"/>
              </a:spcBef>
              <a:spcAft>
                <a:spcPts val="0"/>
              </a:spcAft>
              <a:buClr>
                <a:srgbClr val="000000"/>
              </a:buClr>
              <a:buSzPts val="3700"/>
              <a:buNone/>
              <a:defRPr sz="4800" i="0" u="none" strike="noStrike" cap="none">
                <a:solidFill>
                  <a:srgbClr val="000000"/>
                </a:solidFill>
              </a:defRPr>
            </a:lvl5pPr>
            <a:lvl6pPr marR="0" lvl="5" algn="l">
              <a:lnSpc>
                <a:spcPct val="100000"/>
              </a:lnSpc>
              <a:spcBef>
                <a:spcPts val="0"/>
              </a:spcBef>
              <a:spcAft>
                <a:spcPts val="0"/>
              </a:spcAft>
              <a:buClr>
                <a:srgbClr val="000000"/>
              </a:buClr>
              <a:buSzPts val="3700"/>
              <a:buNone/>
              <a:defRPr sz="4800" i="0" u="none" strike="noStrike" cap="none">
                <a:solidFill>
                  <a:srgbClr val="000000"/>
                </a:solidFill>
              </a:defRPr>
            </a:lvl6pPr>
            <a:lvl7pPr marR="0" lvl="6" algn="l">
              <a:lnSpc>
                <a:spcPct val="100000"/>
              </a:lnSpc>
              <a:spcBef>
                <a:spcPts val="0"/>
              </a:spcBef>
              <a:spcAft>
                <a:spcPts val="0"/>
              </a:spcAft>
              <a:buClr>
                <a:srgbClr val="000000"/>
              </a:buClr>
              <a:buSzPts val="3700"/>
              <a:buNone/>
              <a:defRPr sz="4800" i="0" u="none" strike="noStrike" cap="none">
                <a:solidFill>
                  <a:srgbClr val="000000"/>
                </a:solidFill>
              </a:defRPr>
            </a:lvl7pPr>
            <a:lvl8pPr marR="0" lvl="7" algn="l">
              <a:lnSpc>
                <a:spcPct val="100000"/>
              </a:lnSpc>
              <a:spcBef>
                <a:spcPts val="0"/>
              </a:spcBef>
              <a:spcAft>
                <a:spcPts val="0"/>
              </a:spcAft>
              <a:buClr>
                <a:srgbClr val="000000"/>
              </a:buClr>
              <a:buSzPts val="3700"/>
              <a:buNone/>
              <a:defRPr sz="4800" i="0" u="none" strike="noStrike" cap="none">
                <a:solidFill>
                  <a:srgbClr val="000000"/>
                </a:solidFill>
              </a:defRPr>
            </a:lvl8pPr>
            <a:lvl9pPr marR="0" lvl="8" algn="l">
              <a:lnSpc>
                <a:spcPct val="100000"/>
              </a:lnSpc>
              <a:spcBef>
                <a:spcPts val="0"/>
              </a:spcBef>
              <a:spcAft>
                <a:spcPts val="0"/>
              </a:spcAft>
              <a:buClr>
                <a:srgbClr val="000000"/>
              </a:buClr>
              <a:buSzPts val="3700"/>
              <a:buNone/>
              <a:defRPr sz="4800" i="0" u="none" strike="noStrike" cap="none">
                <a:solidFill>
                  <a:srgbClr val="000000"/>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Left-Align">
  <p:cSld name="Title and Content Left-Left Align">
    <p:spTree>
      <p:nvGrpSpPr>
        <p:cNvPr id="1" name="Shape 273"/>
        <p:cNvGrpSpPr/>
        <p:nvPr/>
      </p:nvGrpSpPr>
      <p:grpSpPr>
        <a:xfrm>
          <a:off x="0" y="0"/>
          <a:ext cx="0" cy="0"/>
          <a:chOff x="0" y="0"/>
          <a:chExt cx="0" cy="0"/>
        </a:xfrm>
      </p:grpSpPr>
      <p:sp>
        <p:nvSpPr>
          <p:cNvPr id="274" name="Google Shape;274;g2eb6c06d9d6_2_15"/>
          <p:cNvSpPr txBox="1">
            <a:spLocks noGrp="1"/>
          </p:cNvSpPr>
          <p:nvPr>
            <p:ph type="title"/>
          </p:nvPr>
        </p:nvSpPr>
        <p:spPr>
          <a:xfrm>
            <a:off x="1053533" y="1100072"/>
            <a:ext cx="22060800" cy="1574400"/>
          </a:xfrm>
          <a:prstGeom prst="rect">
            <a:avLst/>
          </a:prstGeom>
          <a:noFill/>
          <a:ln>
            <a:noFill/>
          </a:ln>
        </p:spPr>
        <p:txBody>
          <a:bodyPr spcFirstLastPara="1" wrap="square" lIns="0" tIns="0" rIns="24380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5" name="Google Shape;275;g2eb6c06d9d6_2_15"/>
          <p:cNvSpPr txBox="1">
            <a:spLocks noGrp="1"/>
          </p:cNvSpPr>
          <p:nvPr>
            <p:ph type="ftr" idx="11"/>
          </p:nvPr>
        </p:nvSpPr>
        <p:spPr>
          <a:xfrm>
            <a:off x="1053533" y="12601067"/>
            <a:ext cx="74888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276" name="Google Shape;276;g2eb6c06d9d6_2_15"/>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277" name="Google Shape;277;g2eb6c06d9d6_2_15"/>
          <p:cNvSpPr txBox="1">
            <a:spLocks noGrp="1"/>
          </p:cNvSpPr>
          <p:nvPr>
            <p:ph type="sldNum" idx="12"/>
          </p:nvPr>
        </p:nvSpPr>
        <p:spPr>
          <a:xfrm>
            <a:off x="23262800" y="12666267"/>
            <a:ext cx="1124000" cy="796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278" name="Google Shape;278;g2eb6c06d9d6_2_15"/>
          <p:cNvSpPr txBox="1">
            <a:spLocks noGrp="1"/>
          </p:cNvSpPr>
          <p:nvPr>
            <p:ph type="body" idx="1"/>
          </p:nvPr>
        </p:nvSpPr>
        <p:spPr>
          <a:xfrm>
            <a:off x="1072400" y="3320933"/>
            <a:ext cx="10628800" cy="9061600"/>
          </a:xfrm>
          <a:prstGeom prst="rect">
            <a:avLst/>
          </a:prstGeom>
          <a:noFill/>
          <a:ln>
            <a:noFill/>
          </a:ln>
        </p:spPr>
        <p:txBody>
          <a:bodyPr spcFirstLastPara="1" wrap="square" lIns="0" tIns="0" rIns="0" bIns="0" anchor="t" anchorCtr="0">
            <a:noAutofit/>
          </a:bodyPr>
          <a:lstStyle>
            <a:lvl1pPr marL="457200" marR="0" lvl="0"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1pPr>
            <a:lvl2pPr marL="914400" marR="0" lvl="1" indent="-463550" algn="l">
              <a:lnSpc>
                <a:spcPct val="100000"/>
              </a:lnSpc>
              <a:spcBef>
                <a:spcPts val="1600"/>
              </a:spcBef>
              <a:spcAft>
                <a:spcPts val="0"/>
              </a:spcAft>
              <a:buClr>
                <a:schemeClr val="accent6"/>
              </a:buClr>
              <a:buSzPts val="3700"/>
              <a:buFont typeface="Montserrat"/>
              <a:buChar char="‒"/>
              <a:defRPr b="0" i="0" u="none" strike="noStrike" cap="none">
                <a:solidFill>
                  <a:schemeClr val="dk1"/>
                </a:solidFill>
                <a:latin typeface="Montserrat"/>
                <a:ea typeface="Montserrat"/>
                <a:cs typeface="Montserrat"/>
                <a:sym typeface="Montserrat"/>
              </a:defRPr>
            </a:lvl2pPr>
            <a:lvl3pPr marL="1371600" marR="0" lvl="2" indent="-431800" algn="l">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952"/>
        <p:cNvGrpSpPr/>
        <p:nvPr/>
      </p:nvGrpSpPr>
      <p:grpSpPr>
        <a:xfrm>
          <a:off x="0" y="0"/>
          <a:ext cx="0" cy="0"/>
          <a:chOff x="0" y="0"/>
          <a:chExt cx="0" cy="0"/>
        </a:xfrm>
      </p:grpSpPr>
      <p:sp>
        <p:nvSpPr>
          <p:cNvPr id="953" name="Google Shape;953;g2eb6c06d9d6_2_91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954" name="Google Shape;954;g2eb6c06d9d6_2_911"/>
          <p:cNvSpPr txBox="1">
            <a:spLocks noGrp="1"/>
          </p:cNvSpPr>
          <p:nvPr>
            <p:ph type="title"/>
          </p:nvPr>
        </p:nvSpPr>
        <p:spPr>
          <a:xfrm>
            <a:off x="1076400" y="1077267"/>
            <a:ext cx="22190400" cy="1604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accent6"/>
              </a:buClr>
              <a:buSzPts val="7500"/>
              <a:buNone/>
              <a:defRPr sz="7500" i="0" u="none" strike="noStrike" cap="none">
                <a:solidFill>
                  <a:schemeClr val="accent6"/>
                </a:solidFill>
              </a:defRPr>
            </a:lvl1pPr>
            <a:lvl2pPr marR="0" lvl="1" algn="l">
              <a:lnSpc>
                <a:spcPct val="100000"/>
              </a:lnSpc>
              <a:spcBef>
                <a:spcPts val="0"/>
              </a:spcBef>
              <a:spcAft>
                <a:spcPts val="0"/>
              </a:spcAft>
              <a:buClr>
                <a:srgbClr val="000000"/>
              </a:buClr>
              <a:buSzPts val="3700"/>
              <a:buNone/>
              <a:defRPr sz="4800" i="0" u="none" strike="noStrike" cap="none">
                <a:solidFill>
                  <a:srgbClr val="000000"/>
                </a:solidFill>
              </a:defRPr>
            </a:lvl2pPr>
            <a:lvl3pPr marR="0" lvl="2" algn="l">
              <a:lnSpc>
                <a:spcPct val="100000"/>
              </a:lnSpc>
              <a:spcBef>
                <a:spcPts val="0"/>
              </a:spcBef>
              <a:spcAft>
                <a:spcPts val="0"/>
              </a:spcAft>
              <a:buClr>
                <a:srgbClr val="000000"/>
              </a:buClr>
              <a:buSzPts val="3700"/>
              <a:buNone/>
              <a:defRPr sz="4800" i="0" u="none" strike="noStrike" cap="none">
                <a:solidFill>
                  <a:srgbClr val="000000"/>
                </a:solidFill>
              </a:defRPr>
            </a:lvl3pPr>
            <a:lvl4pPr marR="0" lvl="3" algn="l">
              <a:lnSpc>
                <a:spcPct val="100000"/>
              </a:lnSpc>
              <a:spcBef>
                <a:spcPts val="0"/>
              </a:spcBef>
              <a:spcAft>
                <a:spcPts val="0"/>
              </a:spcAft>
              <a:buClr>
                <a:srgbClr val="000000"/>
              </a:buClr>
              <a:buSzPts val="3700"/>
              <a:buNone/>
              <a:defRPr sz="4800" i="0" u="none" strike="noStrike" cap="none">
                <a:solidFill>
                  <a:srgbClr val="000000"/>
                </a:solidFill>
              </a:defRPr>
            </a:lvl4pPr>
            <a:lvl5pPr marR="0" lvl="4" algn="l">
              <a:lnSpc>
                <a:spcPct val="100000"/>
              </a:lnSpc>
              <a:spcBef>
                <a:spcPts val="0"/>
              </a:spcBef>
              <a:spcAft>
                <a:spcPts val="0"/>
              </a:spcAft>
              <a:buClr>
                <a:srgbClr val="000000"/>
              </a:buClr>
              <a:buSzPts val="3700"/>
              <a:buNone/>
              <a:defRPr sz="4800" i="0" u="none" strike="noStrike" cap="none">
                <a:solidFill>
                  <a:srgbClr val="000000"/>
                </a:solidFill>
              </a:defRPr>
            </a:lvl5pPr>
            <a:lvl6pPr marR="0" lvl="5" algn="l">
              <a:lnSpc>
                <a:spcPct val="100000"/>
              </a:lnSpc>
              <a:spcBef>
                <a:spcPts val="0"/>
              </a:spcBef>
              <a:spcAft>
                <a:spcPts val="0"/>
              </a:spcAft>
              <a:buClr>
                <a:srgbClr val="000000"/>
              </a:buClr>
              <a:buSzPts val="3700"/>
              <a:buNone/>
              <a:defRPr sz="4800" i="0" u="none" strike="noStrike" cap="none">
                <a:solidFill>
                  <a:srgbClr val="000000"/>
                </a:solidFill>
              </a:defRPr>
            </a:lvl6pPr>
            <a:lvl7pPr marR="0" lvl="6" algn="l">
              <a:lnSpc>
                <a:spcPct val="100000"/>
              </a:lnSpc>
              <a:spcBef>
                <a:spcPts val="0"/>
              </a:spcBef>
              <a:spcAft>
                <a:spcPts val="0"/>
              </a:spcAft>
              <a:buClr>
                <a:srgbClr val="000000"/>
              </a:buClr>
              <a:buSzPts val="3700"/>
              <a:buNone/>
              <a:defRPr sz="4800" i="0" u="none" strike="noStrike" cap="none">
                <a:solidFill>
                  <a:srgbClr val="000000"/>
                </a:solidFill>
              </a:defRPr>
            </a:lvl7pPr>
            <a:lvl8pPr marR="0" lvl="7" algn="l">
              <a:lnSpc>
                <a:spcPct val="100000"/>
              </a:lnSpc>
              <a:spcBef>
                <a:spcPts val="0"/>
              </a:spcBef>
              <a:spcAft>
                <a:spcPts val="0"/>
              </a:spcAft>
              <a:buClr>
                <a:srgbClr val="000000"/>
              </a:buClr>
              <a:buSzPts val="3700"/>
              <a:buNone/>
              <a:defRPr sz="4800" i="0" u="none" strike="noStrike" cap="none">
                <a:solidFill>
                  <a:srgbClr val="000000"/>
                </a:solidFill>
              </a:defRPr>
            </a:lvl8pPr>
            <a:lvl9pPr marR="0" lvl="8" algn="l">
              <a:lnSpc>
                <a:spcPct val="100000"/>
              </a:lnSpc>
              <a:spcBef>
                <a:spcPts val="0"/>
              </a:spcBef>
              <a:spcAft>
                <a:spcPts val="0"/>
              </a:spcAft>
              <a:buClr>
                <a:srgbClr val="000000"/>
              </a:buClr>
              <a:buSzPts val="3700"/>
              <a:buNone/>
              <a:defRPr sz="4800" i="0" u="none" strike="noStrike" cap="none">
                <a:solidFill>
                  <a:srgbClr val="000000"/>
                </a:solidFill>
              </a:defRPr>
            </a:lvl9pPr>
          </a:lstStyle>
          <a:p>
            <a:endParaRPr/>
          </a:p>
        </p:txBody>
      </p:sp>
      <p:sp>
        <p:nvSpPr>
          <p:cNvPr id="2" name="Google Shape;970;g2eb6c06d9d6_2_926">
            <a:extLst>
              <a:ext uri="{FF2B5EF4-FFF2-40B4-BE49-F238E27FC236}">
                <a16:creationId xmlns:a16="http://schemas.microsoft.com/office/drawing/2014/main" id="{1F1267B8-9BE8-AD6F-C94D-4B2C7C6674D5}"/>
              </a:ext>
            </a:extLst>
          </p:cNvPr>
          <p:cNvSpPr txBox="1">
            <a:spLocks noGrp="1"/>
          </p:cNvSpPr>
          <p:nvPr>
            <p:ph type="ftr" idx="11"/>
          </p:nvPr>
        </p:nvSpPr>
        <p:spPr>
          <a:xfrm>
            <a:off x="1053533" y="12601067"/>
            <a:ext cx="74888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5"/>
        <p:cNvGrpSpPr/>
        <p:nvPr/>
      </p:nvGrpSpPr>
      <p:grpSpPr>
        <a:xfrm>
          <a:off x="0" y="0"/>
          <a:ext cx="0" cy="0"/>
          <a:chOff x="0" y="0"/>
          <a:chExt cx="0" cy="0"/>
        </a:xfrm>
      </p:grpSpPr>
      <p:sp>
        <p:nvSpPr>
          <p:cNvPr id="956" name="Google Shape;956;g2eb6c06d9d6_2_914"/>
          <p:cNvSpPr txBox="1">
            <a:spLocks noGrp="1"/>
          </p:cNvSpPr>
          <p:nvPr>
            <p:ph type="ftr" idx="11"/>
          </p:nvPr>
        </p:nvSpPr>
        <p:spPr>
          <a:xfrm>
            <a:off x="1053533" y="12601067"/>
            <a:ext cx="74888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957" name="Google Shape;957;g2eb6c06d9d6_2_914"/>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958" name="Google Shape;958;g2eb6c06d9d6_2_914"/>
          <p:cNvSpPr txBox="1">
            <a:spLocks noGrp="1"/>
          </p:cNvSpPr>
          <p:nvPr>
            <p:ph type="sldNum" idx="12"/>
          </p:nvPr>
        </p:nvSpPr>
        <p:spPr>
          <a:xfrm>
            <a:off x="23262800" y="12666267"/>
            <a:ext cx="1124000" cy="796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959" name="Google Shape;959;g2eb6c06d9d6_2_914"/>
          <p:cNvSpPr txBox="1">
            <a:spLocks noGrp="1"/>
          </p:cNvSpPr>
          <p:nvPr>
            <p:ph type="title"/>
          </p:nvPr>
        </p:nvSpPr>
        <p:spPr>
          <a:xfrm>
            <a:off x="1076400" y="1077267"/>
            <a:ext cx="22190400" cy="1604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accent6"/>
              </a:buClr>
              <a:buSzPts val="7500"/>
              <a:buNone/>
              <a:defRPr sz="7500" i="0" u="none" strike="noStrike" cap="none">
                <a:solidFill>
                  <a:schemeClr val="accent6"/>
                </a:solidFill>
              </a:defRPr>
            </a:lvl1pPr>
            <a:lvl2pPr marR="0" lvl="1" algn="l">
              <a:lnSpc>
                <a:spcPct val="100000"/>
              </a:lnSpc>
              <a:spcBef>
                <a:spcPts val="0"/>
              </a:spcBef>
              <a:spcAft>
                <a:spcPts val="0"/>
              </a:spcAft>
              <a:buClr>
                <a:srgbClr val="000000"/>
              </a:buClr>
              <a:buSzPts val="3700"/>
              <a:buNone/>
              <a:defRPr sz="4800" i="0" u="none" strike="noStrike" cap="none">
                <a:solidFill>
                  <a:srgbClr val="000000"/>
                </a:solidFill>
              </a:defRPr>
            </a:lvl2pPr>
            <a:lvl3pPr marR="0" lvl="2" algn="l">
              <a:lnSpc>
                <a:spcPct val="100000"/>
              </a:lnSpc>
              <a:spcBef>
                <a:spcPts val="0"/>
              </a:spcBef>
              <a:spcAft>
                <a:spcPts val="0"/>
              </a:spcAft>
              <a:buClr>
                <a:srgbClr val="000000"/>
              </a:buClr>
              <a:buSzPts val="3700"/>
              <a:buNone/>
              <a:defRPr sz="4800" i="0" u="none" strike="noStrike" cap="none">
                <a:solidFill>
                  <a:srgbClr val="000000"/>
                </a:solidFill>
              </a:defRPr>
            </a:lvl3pPr>
            <a:lvl4pPr marR="0" lvl="3" algn="l">
              <a:lnSpc>
                <a:spcPct val="100000"/>
              </a:lnSpc>
              <a:spcBef>
                <a:spcPts val="0"/>
              </a:spcBef>
              <a:spcAft>
                <a:spcPts val="0"/>
              </a:spcAft>
              <a:buClr>
                <a:srgbClr val="000000"/>
              </a:buClr>
              <a:buSzPts val="3700"/>
              <a:buNone/>
              <a:defRPr sz="4800" i="0" u="none" strike="noStrike" cap="none">
                <a:solidFill>
                  <a:srgbClr val="000000"/>
                </a:solidFill>
              </a:defRPr>
            </a:lvl4pPr>
            <a:lvl5pPr marR="0" lvl="4" algn="l">
              <a:lnSpc>
                <a:spcPct val="100000"/>
              </a:lnSpc>
              <a:spcBef>
                <a:spcPts val="0"/>
              </a:spcBef>
              <a:spcAft>
                <a:spcPts val="0"/>
              </a:spcAft>
              <a:buClr>
                <a:srgbClr val="000000"/>
              </a:buClr>
              <a:buSzPts val="3700"/>
              <a:buNone/>
              <a:defRPr sz="4800" i="0" u="none" strike="noStrike" cap="none">
                <a:solidFill>
                  <a:srgbClr val="000000"/>
                </a:solidFill>
              </a:defRPr>
            </a:lvl5pPr>
            <a:lvl6pPr marR="0" lvl="5" algn="l">
              <a:lnSpc>
                <a:spcPct val="100000"/>
              </a:lnSpc>
              <a:spcBef>
                <a:spcPts val="0"/>
              </a:spcBef>
              <a:spcAft>
                <a:spcPts val="0"/>
              </a:spcAft>
              <a:buClr>
                <a:srgbClr val="000000"/>
              </a:buClr>
              <a:buSzPts val="3700"/>
              <a:buNone/>
              <a:defRPr sz="4800" i="0" u="none" strike="noStrike" cap="none">
                <a:solidFill>
                  <a:srgbClr val="000000"/>
                </a:solidFill>
              </a:defRPr>
            </a:lvl6pPr>
            <a:lvl7pPr marR="0" lvl="6" algn="l">
              <a:lnSpc>
                <a:spcPct val="100000"/>
              </a:lnSpc>
              <a:spcBef>
                <a:spcPts val="0"/>
              </a:spcBef>
              <a:spcAft>
                <a:spcPts val="0"/>
              </a:spcAft>
              <a:buClr>
                <a:srgbClr val="000000"/>
              </a:buClr>
              <a:buSzPts val="3700"/>
              <a:buNone/>
              <a:defRPr sz="4800" i="0" u="none" strike="noStrike" cap="none">
                <a:solidFill>
                  <a:srgbClr val="000000"/>
                </a:solidFill>
              </a:defRPr>
            </a:lvl7pPr>
            <a:lvl8pPr marR="0" lvl="7" algn="l">
              <a:lnSpc>
                <a:spcPct val="100000"/>
              </a:lnSpc>
              <a:spcBef>
                <a:spcPts val="0"/>
              </a:spcBef>
              <a:spcAft>
                <a:spcPts val="0"/>
              </a:spcAft>
              <a:buClr>
                <a:srgbClr val="000000"/>
              </a:buClr>
              <a:buSzPts val="3700"/>
              <a:buNone/>
              <a:defRPr sz="4800" i="0" u="none" strike="noStrike" cap="none">
                <a:solidFill>
                  <a:srgbClr val="000000"/>
                </a:solidFill>
              </a:defRPr>
            </a:lvl8pPr>
            <a:lvl9pPr marR="0" lvl="8" algn="l">
              <a:lnSpc>
                <a:spcPct val="100000"/>
              </a:lnSpc>
              <a:spcBef>
                <a:spcPts val="0"/>
              </a:spcBef>
              <a:spcAft>
                <a:spcPts val="0"/>
              </a:spcAft>
              <a:buClr>
                <a:srgbClr val="000000"/>
              </a:buClr>
              <a:buSzPts val="3700"/>
              <a:buNone/>
              <a:defRPr sz="4800" i="0" u="none" strike="noStrike" cap="none">
                <a:solidFill>
                  <a:srgbClr val="000000"/>
                </a:solidFil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60"/>
        <p:cNvGrpSpPr/>
        <p:nvPr/>
      </p:nvGrpSpPr>
      <p:grpSpPr>
        <a:xfrm>
          <a:off x="0" y="0"/>
          <a:ext cx="0" cy="0"/>
          <a:chOff x="0" y="0"/>
          <a:chExt cx="0" cy="0"/>
        </a:xfrm>
      </p:grpSpPr>
      <p:sp>
        <p:nvSpPr>
          <p:cNvPr id="961" name="Google Shape;961;g2eb6c06d9d6_2_919"/>
          <p:cNvSpPr/>
          <p:nvPr/>
        </p:nvSpPr>
        <p:spPr>
          <a:xfrm>
            <a:off x="12683067" y="26418"/>
            <a:ext cx="11700800" cy="13439200"/>
          </a:xfrm>
          <a:prstGeom prst="rect">
            <a:avLst/>
          </a:prstGeom>
          <a:solidFill>
            <a:srgbClr val="000000"/>
          </a:solidFill>
          <a:ln w="9525" cap="flat" cmpd="sng">
            <a:solidFill>
              <a:srgbClr val="4D4D4E"/>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962" name="Google Shape;962;g2eb6c06d9d6_2_919"/>
          <p:cNvPicPr preferRelativeResize="0"/>
          <p:nvPr/>
        </p:nvPicPr>
        <p:blipFill rotWithShape="1">
          <a:blip r:embed="rId2">
            <a:alphaModFix/>
          </a:blip>
          <a:srcRect l="36406" t="26030" r="34948" b="22444"/>
          <a:stretch/>
        </p:blipFill>
        <p:spPr>
          <a:xfrm>
            <a:off x="13873067" y="2564867"/>
            <a:ext cx="9346471" cy="9087865"/>
          </a:xfrm>
          <a:prstGeom prst="rect">
            <a:avLst/>
          </a:prstGeom>
          <a:noFill/>
          <a:ln>
            <a:noFill/>
          </a:ln>
        </p:spPr>
      </p:pic>
      <p:sp>
        <p:nvSpPr>
          <p:cNvPr id="963" name="Google Shape;963;g2eb6c06d9d6_2_919"/>
          <p:cNvSpPr txBox="1">
            <a:spLocks noGrp="1"/>
          </p:cNvSpPr>
          <p:nvPr>
            <p:ph type="ftr" idx="11"/>
          </p:nvPr>
        </p:nvSpPr>
        <p:spPr>
          <a:xfrm>
            <a:off x="1053533" y="12601067"/>
            <a:ext cx="74888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964" name="Google Shape;964;g2eb6c06d9d6_2_919"/>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965" name="Google Shape;965;g2eb6c06d9d6_2_919"/>
          <p:cNvSpPr txBox="1">
            <a:spLocks noGrp="1"/>
          </p:cNvSpPr>
          <p:nvPr>
            <p:ph type="sldNum" idx="12"/>
          </p:nvPr>
        </p:nvSpPr>
        <p:spPr>
          <a:xfrm>
            <a:off x="23262800" y="12666267"/>
            <a:ext cx="1124000" cy="796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966" name="Google Shape;966;g2eb6c06d9d6_2_919"/>
          <p:cNvSpPr txBox="1">
            <a:spLocks noGrp="1"/>
          </p:cNvSpPr>
          <p:nvPr>
            <p:ph type="title"/>
          </p:nvPr>
        </p:nvSpPr>
        <p:spPr>
          <a:xfrm>
            <a:off x="1076400" y="1077267"/>
            <a:ext cx="10624800" cy="1604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accent6"/>
              </a:buClr>
              <a:buSzPts val="7500"/>
              <a:buNone/>
              <a:defRPr sz="7500" i="0" u="none" strike="noStrike" cap="none">
                <a:solidFill>
                  <a:schemeClr val="accent6"/>
                </a:solidFill>
              </a:defRPr>
            </a:lvl1pPr>
            <a:lvl2pPr marR="0" lvl="1" algn="l">
              <a:lnSpc>
                <a:spcPct val="100000"/>
              </a:lnSpc>
              <a:spcBef>
                <a:spcPts val="0"/>
              </a:spcBef>
              <a:spcAft>
                <a:spcPts val="0"/>
              </a:spcAft>
              <a:buClr>
                <a:srgbClr val="000000"/>
              </a:buClr>
              <a:buSzPts val="3700"/>
              <a:buNone/>
              <a:defRPr sz="4800" i="0" u="none" strike="noStrike" cap="none">
                <a:solidFill>
                  <a:srgbClr val="000000"/>
                </a:solidFill>
              </a:defRPr>
            </a:lvl2pPr>
            <a:lvl3pPr marR="0" lvl="2" algn="l">
              <a:lnSpc>
                <a:spcPct val="100000"/>
              </a:lnSpc>
              <a:spcBef>
                <a:spcPts val="0"/>
              </a:spcBef>
              <a:spcAft>
                <a:spcPts val="0"/>
              </a:spcAft>
              <a:buClr>
                <a:srgbClr val="000000"/>
              </a:buClr>
              <a:buSzPts val="3700"/>
              <a:buNone/>
              <a:defRPr sz="4800" i="0" u="none" strike="noStrike" cap="none">
                <a:solidFill>
                  <a:srgbClr val="000000"/>
                </a:solidFill>
              </a:defRPr>
            </a:lvl3pPr>
            <a:lvl4pPr marR="0" lvl="3" algn="l">
              <a:lnSpc>
                <a:spcPct val="100000"/>
              </a:lnSpc>
              <a:spcBef>
                <a:spcPts val="0"/>
              </a:spcBef>
              <a:spcAft>
                <a:spcPts val="0"/>
              </a:spcAft>
              <a:buClr>
                <a:srgbClr val="000000"/>
              </a:buClr>
              <a:buSzPts val="3700"/>
              <a:buNone/>
              <a:defRPr sz="4800" i="0" u="none" strike="noStrike" cap="none">
                <a:solidFill>
                  <a:srgbClr val="000000"/>
                </a:solidFill>
              </a:defRPr>
            </a:lvl4pPr>
            <a:lvl5pPr marR="0" lvl="4" algn="l">
              <a:lnSpc>
                <a:spcPct val="100000"/>
              </a:lnSpc>
              <a:spcBef>
                <a:spcPts val="0"/>
              </a:spcBef>
              <a:spcAft>
                <a:spcPts val="0"/>
              </a:spcAft>
              <a:buClr>
                <a:srgbClr val="000000"/>
              </a:buClr>
              <a:buSzPts val="3700"/>
              <a:buNone/>
              <a:defRPr sz="4800" i="0" u="none" strike="noStrike" cap="none">
                <a:solidFill>
                  <a:srgbClr val="000000"/>
                </a:solidFill>
              </a:defRPr>
            </a:lvl5pPr>
            <a:lvl6pPr marR="0" lvl="5" algn="l">
              <a:lnSpc>
                <a:spcPct val="100000"/>
              </a:lnSpc>
              <a:spcBef>
                <a:spcPts val="0"/>
              </a:spcBef>
              <a:spcAft>
                <a:spcPts val="0"/>
              </a:spcAft>
              <a:buClr>
                <a:srgbClr val="000000"/>
              </a:buClr>
              <a:buSzPts val="3700"/>
              <a:buNone/>
              <a:defRPr sz="4800" i="0" u="none" strike="noStrike" cap="none">
                <a:solidFill>
                  <a:srgbClr val="000000"/>
                </a:solidFill>
              </a:defRPr>
            </a:lvl6pPr>
            <a:lvl7pPr marR="0" lvl="6" algn="l">
              <a:lnSpc>
                <a:spcPct val="100000"/>
              </a:lnSpc>
              <a:spcBef>
                <a:spcPts val="0"/>
              </a:spcBef>
              <a:spcAft>
                <a:spcPts val="0"/>
              </a:spcAft>
              <a:buClr>
                <a:srgbClr val="000000"/>
              </a:buClr>
              <a:buSzPts val="3700"/>
              <a:buNone/>
              <a:defRPr sz="4800" i="0" u="none" strike="noStrike" cap="none">
                <a:solidFill>
                  <a:srgbClr val="000000"/>
                </a:solidFill>
              </a:defRPr>
            </a:lvl7pPr>
            <a:lvl8pPr marR="0" lvl="7" algn="l">
              <a:lnSpc>
                <a:spcPct val="100000"/>
              </a:lnSpc>
              <a:spcBef>
                <a:spcPts val="0"/>
              </a:spcBef>
              <a:spcAft>
                <a:spcPts val="0"/>
              </a:spcAft>
              <a:buClr>
                <a:srgbClr val="000000"/>
              </a:buClr>
              <a:buSzPts val="3700"/>
              <a:buNone/>
              <a:defRPr sz="4800" i="0" u="none" strike="noStrike" cap="none">
                <a:solidFill>
                  <a:srgbClr val="000000"/>
                </a:solidFill>
              </a:defRPr>
            </a:lvl8pPr>
            <a:lvl9pPr marR="0" lvl="8" algn="l">
              <a:lnSpc>
                <a:spcPct val="100000"/>
              </a:lnSpc>
              <a:spcBef>
                <a:spcPts val="0"/>
              </a:spcBef>
              <a:spcAft>
                <a:spcPts val="0"/>
              </a:spcAft>
              <a:buClr>
                <a:srgbClr val="000000"/>
              </a:buClr>
              <a:buSzPts val="3700"/>
              <a:buNone/>
              <a:defRPr sz="4800" i="0" u="none" strike="noStrike" cap="none">
                <a:solidFill>
                  <a:srgbClr val="000000"/>
                </a:solidFil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Diagram Stacked">
  <p:cSld name="Diagram Stacked">
    <p:spTree>
      <p:nvGrpSpPr>
        <p:cNvPr id="1" name="Shape 967"/>
        <p:cNvGrpSpPr/>
        <p:nvPr/>
      </p:nvGrpSpPr>
      <p:grpSpPr>
        <a:xfrm>
          <a:off x="0" y="0"/>
          <a:ext cx="0" cy="0"/>
          <a:chOff x="0" y="0"/>
          <a:chExt cx="0" cy="0"/>
        </a:xfrm>
      </p:grpSpPr>
      <p:sp>
        <p:nvSpPr>
          <p:cNvPr id="968" name="Google Shape;968;g2eb6c06d9d6_2_926"/>
          <p:cNvSpPr txBox="1">
            <a:spLocks noGrp="1"/>
          </p:cNvSpPr>
          <p:nvPr>
            <p:ph type="title"/>
          </p:nvPr>
        </p:nvSpPr>
        <p:spPr>
          <a:xfrm>
            <a:off x="1076400" y="1077267"/>
            <a:ext cx="22190400" cy="1604800"/>
          </a:xfrm>
          <a:prstGeom prst="rect">
            <a:avLst/>
          </a:prstGeom>
          <a:noFill/>
          <a:ln>
            <a:noFill/>
          </a:ln>
        </p:spPr>
        <p:txBody>
          <a:bodyPr spcFirstLastPara="1" wrap="square" lIns="0" tIns="0" rIns="0" bIns="0" anchor="t" anchorCtr="0">
            <a:noAutofit/>
          </a:bodyPr>
          <a:lstStyle>
            <a:lvl1pPr marR="0" lvl="0" algn="l">
              <a:lnSpc>
                <a:spcPct val="100000"/>
              </a:lnSpc>
              <a:spcBef>
                <a:spcPts val="0"/>
              </a:spcBef>
              <a:spcAft>
                <a:spcPts val="0"/>
              </a:spcAft>
              <a:buClr>
                <a:schemeClr val="accent6"/>
              </a:buClr>
              <a:buSzPts val="7500"/>
              <a:buNone/>
              <a:defRPr sz="7500" i="0" u="none" strike="noStrike" cap="none">
                <a:solidFill>
                  <a:schemeClr val="accent6"/>
                </a:solidFill>
              </a:defRPr>
            </a:lvl1pPr>
            <a:lvl2pPr marR="0" lvl="1" algn="l">
              <a:lnSpc>
                <a:spcPct val="100000"/>
              </a:lnSpc>
              <a:spcBef>
                <a:spcPts val="0"/>
              </a:spcBef>
              <a:spcAft>
                <a:spcPts val="0"/>
              </a:spcAft>
              <a:buClr>
                <a:srgbClr val="000000"/>
              </a:buClr>
              <a:buSzPts val="3700"/>
              <a:buNone/>
              <a:defRPr sz="4800" i="0" u="none" strike="noStrike" cap="none">
                <a:solidFill>
                  <a:srgbClr val="000000"/>
                </a:solidFill>
              </a:defRPr>
            </a:lvl2pPr>
            <a:lvl3pPr marR="0" lvl="2" algn="l">
              <a:lnSpc>
                <a:spcPct val="100000"/>
              </a:lnSpc>
              <a:spcBef>
                <a:spcPts val="0"/>
              </a:spcBef>
              <a:spcAft>
                <a:spcPts val="0"/>
              </a:spcAft>
              <a:buClr>
                <a:srgbClr val="000000"/>
              </a:buClr>
              <a:buSzPts val="3700"/>
              <a:buNone/>
              <a:defRPr sz="4800" i="0" u="none" strike="noStrike" cap="none">
                <a:solidFill>
                  <a:srgbClr val="000000"/>
                </a:solidFill>
              </a:defRPr>
            </a:lvl3pPr>
            <a:lvl4pPr marR="0" lvl="3" algn="l">
              <a:lnSpc>
                <a:spcPct val="100000"/>
              </a:lnSpc>
              <a:spcBef>
                <a:spcPts val="0"/>
              </a:spcBef>
              <a:spcAft>
                <a:spcPts val="0"/>
              </a:spcAft>
              <a:buClr>
                <a:srgbClr val="000000"/>
              </a:buClr>
              <a:buSzPts val="3700"/>
              <a:buNone/>
              <a:defRPr sz="4800" i="0" u="none" strike="noStrike" cap="none">
                <a:solidFill>
                  <a:srgbClr val="000000"/>
                </a:solidFill>
              </a:defRPr>
            </a:lvl4pPr>
            <a:lvl5pPr marR="0" lvl="4" algn="l">
              <a:lnSpc>
                <a:spcPct val="100000"/>
              </a:lnSpc>
              <a:spcBef>
                <a:spcPts val="0"/>
              </a:spcBef>
              <a:spcAft>
                <a:spcPts val="0"/>
              </a:spcAft>
              <a:buClr>
                <a:srgbClr val="000000"/>
              </a:buClr>
              <a:buSzPts val="3700"/>
              <a:buNone/>
              <a:defRPr sz="4800" i="0" u="none" strike="noStrike" cap="none">
                <a:solidFill>
                  <a:srgbClr val="000000"/>
                </a:solidFill>
              </a:defRPr>
            </a:lvl5pPr>
            <a:lvl6pPr marR="0" lvl="5" algn="l">
              <a:lnSpc>
                <a:spcPct val="100000"/>
              </a:lnSpc>
              <a:spcBef>
                <a:spcPts val="0"/>
              </a:spcBef>
              <a:spcAft>
                <a:spcPts val="0"/>
              </a:spcAft>
              <a:buClr>
                <a:srgbClr val="000000"/>
              </a:buClr>
              <a:buSzPts val="3700"/>
              <a:buNone/>
              <a:defRPr sz="4800" i="0" u="none" strike="noStrike" cap="none">
                <a:solidFill>
                  <a:srgbClr val="000000"/>
                </a:solidFill>
              </a:defRPr>
            </a:lvl6pPr>
            <a:lvl7pPr marR="0" lvl="6" algn="l">
              <a:lnSpc>
                <a:spcPct val="100000"/>
              </a:lnSpc>
              <a:spcBef>
                <a:spcPts val="0"/>
              </a:spcBef>
              <a:spcAft>
                <a:spcPts val="0"/>
              </a:spcAft>
              <a:buClr>
                <a:srgbClr val="000000"/>
              </a:buClr>
              <a:buSzPts val="3700"/>
              <a:buNone/>
              <a:defRPr sz="4800" i="0" u="none" strike="noStrike" cap="none">
                <a:solidFill>
                  <a:srgbClr val="000000"/>
                </a:solidFill>
              </a:defRPr>
            </a:lvl7pPr>
            <a:lvl8pPr marR="0" lvl="7" algn="l">
              <a:lnSpc>
                <a:spcPct val="100000"/>
              </a:lnSpc>
              <a:spcBef>
                <a:spcPts val="0"/>
              </a:spcBef>
              <a:spcAft>
                <a:spcPts val="0"/>
              </a:spcAft>
              <a:buClr>
                <a:srgbClr val="000000"/>
              </a:buClr>
              <a:buSzPts val="3700"/>
              <a:buNone/>
              <a:defRPr sz="4800" i="0" u="none" strike="noStrike" cap="none">
                <a:solidFill>
                  <a:srgbClr val="000000"/>
                </a:solidFill>
              </a:defRPr>
            </a:lvl8pPr>
            <a:lvl9pPr marR="0" lvl="8" algn="l">
              <a:lnSpc>
                <a:spcPct val="100000"/>
              </a:lnSpc>
              <a:spcBef>
                <a:spcPts val="0"/>
              </a:spcBef>
              <a:spcAft>
                <a:spcPts val="0"/>
              </a:spcAft>
              <a:buClr>
                <a:srgbClr val="000000"/>
              </a:buClr>
              <a:buSzPts val="3700"/>
              <a:buNone/>
              <a:defRPr sz="4800" i="0" u="none" strike="noStrike" cap="none">
                <a:solidFill>
                  <a:srgbClr val="000000"/>
                </a:solidFill>
              </a:defRPr>
            </a:lvl9pPr>
          </a:lstStyle>
          <a:p>
            <a:endParaRPr/>
          </a:p>
        </p:txBody>
      </p:sp>
      <p:sp>
        <p:nvSpPr>
          <p:cNvPr id="969" name="Google Shape;969;g2eb6c06d9d6_2_926"/>
          <p:cNvSpPr txBox="1">
            <a:spLocks noGrp="1"/>
          </p:cNvSpPr>
          <p:nvPr>
            <p:ph type="body" idx="1"/>
          </p:nvPr>
        </p:nvSpPr>
        <p:spPr>
          <a:xfrm>
            <a:off x="1075267" y="3290217"/>
            <a:ext cx="21031200" cy="8702400"/>
          </a:xfrm>
          <a:prstGeom prst="rect">
            <a:avLst/>
          </a:prstGeom>
          <a:noFill/>
          <a:ln>
            <a:noFill/>
          </a:ln>
        </p:spPr>
        <p:txBody>
          <a:bodyPr spcFirstLastPara="1" wrap="square" lIns="182875" tIns="91400" rIns="182875" bIns="91400" anchor="t" anchorCtr="0">
            <a:normAutofit/>
          </a:bodyPr>
          <a:lstStyle>
            <a:lvl1pPr marL="457200" lvl="0" indent="-463550" algn="l">
              <a:lnSpc>
                <a:spcPct val="90000"/>
              </a:lnSpc>
              <a:spcBef>
                <a:spcPts val="2100"/>
              </a:spcBef>
              <a:spcAft>
                <a:spcPts val="0"/>
              </a:spcAft>
              <a:buClr>
                <a:schemeClr val="dk1"/>
              </a:buClr>
              <a:buSzPts val="3700"/>
              <a:buChar char="•"/>
              <a:defRPr sz="2900"/>
            </a:lvl1pPr>
            <a:lvl2pPr marL="914400" lvl="1" indent="-463550" algn="l">
              <a:lnSpc>
                <a:spcPct val="90000"/>
              </a:lnSpc>
              <a:spcBef>
                <a:spcPts val="1100"/>
              </a:spcBef>
              <a:spcAft>
                <a:spcPts val="0"/>
              </a:spcAft>
              <a:buClr>
                <a:schemeClr val="dk1"/>
              </a:buClr>
              <a:buSzPts val="3700"/>
              <a:buChar char="‒"/>
              <a:defRPr sz="2900"/>
            </a:lvl2pPr>
            <a:lvl3pPr marL="1371600" lvl="2" indent="-463550" algn="l">
              <a:lnSpc>
                <a:spcPct val="90000"/>
              </a:lnSpc>
              <a:spcBef>
                <a:spcPts val="1100"/>
              </a:spcBef>
              <a:spcAft>
                <a:spcPts val="0"/>
              </a:spcAft>
              <a:buClr>
                <a:schemeClr val="dk1"/>
              </a:buClr>
              <a:buSzPts val="3700"/>
              <a:buChar char="•"/>
              <a:defRPr sz="2900"/>
            </a:lvl3pPr>
            <a:lvl4pPr marL="1828800" lvl="3" indent="-463550" algn="l">
              <a:lnSpc>
                <a:spcPct val="90000"/>
              </a:lnSpc>
              <a:spcBef>
                <a:spcPts val="1100"/>
              </a:spcBef>
              <a:spcAft>
                <a:spcPts val="0"/>
              </a:spcAft>
              <a:buClr>
                <a:schemeClr val="dk1"/>
              </a:buClr>
              <a:buSzPts val="3700"/>
              <a:buChar char="–"/>
              <a:defRPr sz="2900"/>
            </a:lvl4pPr>
            <a:lvl5pPr marL="2286000" lvl="4" indent="-463550" algn="l">
              <a:lnSpc>
                <a:spcPct val="90000"/>
              </a:lnSpc>
              <a:spcBef>
                <a:spcPts val="1100"/>
              </a:spcBef>
              <a:spcAft>
                <a:spcPts val="0"/>
              </a:spcAft>
              <a:buClr>
                <a:schemeClr val="dk1"/>
              </a:buClr>
              <a:buSzPts val="3700"/>
              <a:buChar char="»"/>
              <a:defRPr sz="2900"/>
            </a:lvl5pPr>
            <a:lvl6pPr marL="2743200" lvl="5" indent="-463550" algn="l">
              <a:lnSpc>
                <a:spcPct val="90000"/>
              </a:lnSpc>
              <a:spcBef>
                <a:spcPts val="1100"/>
              </a:spcBef>
              <a:spcAft>
                <a:spcPts val="0"/>
              </a:spcAft>
              <a:buClr>
                <a:schemeClr val="dk1"/>
              </a:buClr>
              <a:buSzPts val="3700"/>
              <a:buChar char="•"/>
              <a:defRPr sz="2900"/>
            </a:lvl6pPr>
            <a:lvl7pPr marL="3200400" lvl="6" indent="-463550" algn="l">
              <a:lnSpc>
                <a:spcPct val="90000"/>
              </a:lnSpc>
              <a:spcBef>
                <a:spcPts val="1100"/>
              </a:spcBef>
              <a:spcAft>
                <a:spcPts val="0"/>
              </a:spcAft>
              <a:buClr>
                <a:schemeClr val="dk1"/>
              </a:buClr>
              <a:buSzPts val="3700"/>
              <a:buChar char="•"/>
              <a:defRPr sz="2900"/>
            </a:lvl7pPr>
            <a:lvl8pPr marL="3657600" lvl="7" indent="-463550" algn="l">
              <a:lnSpc>
                <a:spcPct val="90000"/>
              </a:lnSpc>
              <a:spcBef>
                <a:spcPts val="1100"/>
              </a:spcBef>
              <a:spcAft>
                <a:spcPts val="0"/>
              </a:spcAft>
              <a:buClr>
                <a:schemeClr val="dk1"/>
              </a:buClr>
              <a:buSzPts val="3700"/>
              <a:buChar char="•"/>
              <a:defRPr sz="2900"/>
            </a:lvl8pPr>
            <a:lvl9pPr marL="4114800" lvl="8" indent="-463550" algn="l">
              <a:lnSpc>
                <a:spcPct val="90000"/>
              </a:lnSpc>
              <a:spcBef>
                <a:spcPts val="1100"/>
              </a:spcBef>
              <a:spcAft>
                <a:spcPts val="0"/>
              </a:spcAft>
              <a:buClr>
                <a:schemeClr val="dk1"/>
              </a:buClr>
              <a:buSzPts val="3700"/>
              <a:buChar char="•"/>
              <a:defRPr sz="2900"/>
            </a:lvl9pPr>
          </a:lstStyle>
          <a:p>
            <a:endParaRPr/>
          </a:p>
        </p:txBody>
      </p:sp>
      <p:sp>
        <p:nvSpPr>
          <p:cNvPr id="970" name="Google Shape;970;g2eb6c06d9d6_2_926"/>
          <p:cNvSpPr txBox="1">
            <a:spLocks noGrp="1"/>
          </p:cNvSpPr>
          <p:nvPr>
            <p:ph type="ftr" idx="11"/>
          </p:nvPr>
        </p:nvSpPr>
        <p:spPr>
          <a:xfrm>
            <a:off x="1053533" y="12601067"/>
            <a:ext cx="74888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971" name="Google Shape;971;g2eb6c06d9d6_2_926"/>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Paragraph Slide" userDrawn="1">
  <p:cSld name="1_Paragraph Slide">
    <p:spTree>
      <p:nvGrpSpPr>
        <p:cNvPr id="1" name="Shape 32"/>
        <p:cNvGrpSpPr/>
        <p:nvPr/>
      </p:nvGrpSpPr>
      <p:grpSpPr>
        <a:xfrm>
          <a:off x="0" y="0"/>
          <a:ext cx="0" cy="0"/>
          <a:chOff x="0" y="0"/>
          <a:chExt cx="0" cy="0"/>
        </a:xfrm>
      </p:grpSpPr>
      <p:sp>
        <p:nvSpPr>
          <p:cNvPr id="34" name="Google Shape;34;p6"/>
          <p:cNvSpPr txBox="1">
            <a:spLocks noGrp="1"/>
          </p:cNvSpPr>
          <p:nvPr>
            <p:ph type="title"/>
          </p:nvPr>
        </p:nvSpPr>
        <p:spPr>
          <a:xfrm>
            <a:off x="1076400" y="1077267"/>
            <a:ext cx="22190400" cy="1597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latin typeface="Montserrat Light" pitchFamily="2" charset="0"/>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r>
              <a:rPr lang="en-US"/>
              <a:t>NKP Design Workshop | Confidential</a:t>
            </a:r>
          </a:p>
        </p:txBody>
      </p:sp>
      <p:sp>
        <p:nvSpPr>
          <p:cNvPr id="36" name="Google Shape;36;p6"/>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1600" b="0" i="0" u="none" strike="noStrike" cap="none">
                <a:solidFill>
                  <a:srgbClr val="9C9C9C"/>
                </a:solidFill>
                <a:latin typeface="Montserrat"/>
                <a:ea typeface="Montserrat"/>
                <a:cs typeface="Montserrat"/>
                <a:sym typeface="Montserrat"/>
              </a:defRPr>
            </a:lvl9pPr>
          </a:lstStyle>
          <a:p>
            <a:fld id="{00000000-1234-1234-1234-123412341234}" type="slidenum">
              <a:rPr lang="en" smtClean="0"/>
              <a:pPr/>
              <a:t>‹#›</a:t>
            </a:fld>
            <a:endParaRPr lang="en"/>
          </a:p>
        </p:txBody>
      </p:sp>
      <p:sp>
        <p:nvSpPr>
          <p:cNvPr id="37" name="Google Shape;37;p6"/>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733"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2804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aragraph Slide">
  <p:cSld name="Title and Content-Left Align ">
    <p:spTree>
      <p:nvGrpSpPr>
        <p:cNvPr id="1" name="Shape 279"/>
        <p:cNvGrpSpPr/>
        <p:nvPr/>
      </p:nvGrpSpPr>
      <p:grpSpPr>
        <a:xfrm>
          <a:off x="0" y="0"/>
          <a:ext cx="0" cy="0"/>
          <a:chOff x="0" y="0"/>
          <a:chExt cx="0" cy="0"/>
        </a:xfrm>
      </p:grpSpPr>
      <p:sp>
        <p:nvSpPr>
          <p:cNvPr id="280" name="Google Shape;280;g2eb6c06d9d6_2_27"/>
          <p:cNvSpPr txBox="1">
            <a:spLocks noGrp="1"/>
          </p:cNvSpPr>
          <p:nvPr>
            <p:ph type="body" idx="1"/>
          </p:nvPr>
        </p:nvSpPr>
        <p:spPr>
          <a:xfrm>
            <a:off x="1072400" y="3320933"/>
            <a:ext cx="22190400" cy="9061600"/>
          </a:xfrm>
          <a:prstGeom prst="rect">
            <a:avLst/>
          </a:prstGeom>
          <a:noFill/>
          <a:ln>
            <a:noFill/>
          </a:ln>
        </p:spPr>
        <p:txBody>
          <a:bodyPr spcFirstLastPara="1" wrap="square" lIns="0" tIns="0" rIns="0" bIns="0" anchor="t" anchorCtr="0">
            <a:noAutofit/>
          </a:bodyPr>
          <a:lstStyle>
            <a:lvl1pPr marL="457200" lvl="0" indent="-565150" algn="l">
              <a:lnSpc>
                <a:spcPct val="100000"/>
              </a:lnSpc>
              <a:spcBef>
                <a:spcPts val="1600"/>
              </a:spcBef>
              <a:spcAft>
                <a:spcPts val="0"/>
              </a:spcAft>
              <a:buClr>
                <a:schemeClr val="accent6"/>
              </a:buClr>
              <a:buSzPts val="5300"/>
              <a:buChar char="•"/>
              <a:defRPr sz="5300">
                <a:solidFill>
                  <a:schemeClr val="dk1"/>
                </a:solidFill>
              </a:defRPr>
            </a:lvl1pPr>
            <a:lvl2pPr marL="914400" lvl="1" indent="-501650" algn="l">
              <a:lnSpc>
                <a:spcPct val="100000"/>
              </a:lnSpc>
              <a:spcBef>
                <a:spcPts val="1600"/>
              </a:spcBef>
              <a:spcAft>
                <a:spcPts val="0"/>
              </a:spcAft>
              <a:buClr>
                <a:schemeClr val="accent6"/>
              </a:buClr>
              <a:buSzPts val="4300"/>
              <a:buChar char="‒"/>
              <a:defRPr sz="4300">
                <a:solidFill>
                  <a:schemeClr val="dk1"/>
                </a:solidFill>
              </a:defRPr>
            </a:lvl2pPr>
            <a:lvl3pPr marL="1371600" lvl="2" indent="-463550" algn="l">
              <a:lnSpc>
                <a:spcPct val="100000"/>
              </a:lnSpc>
              <a:spcBef>
                <a:spcPts val="1600"/>
              </a:spcBef>
              <a:spcAft>
                <a:spcPts val="0"/>
              </a:spcAft>
              <a:buClr>
                <a:schemeClr val="accent6"/>
              </a:buClr>
              <a:buSzPts val="3700"/>
              <a:buChar char="▪"/>
              <a:defRPr sz="3700">
                <a:solidFill>
                  <a:schemeClr val="dk1"/>
                </a:solidFill>
              </a:defRPr>
            </a:lvl3pPr>
            <a:lvl4pPr marL="1828800" lvl="3" indent="-431800" algn="l">
              <a:lnSpc>
                <a:spcPct val="100000"/>
              </a:lnSpc>
              <a:spcBef>
                <a:spcPts val="1600"/>
              </a:spcBef>
              <a:spcAft>
                <a:spcPts val="0"/>
              </a:spcAft>
              <a:buClr>
                <a:schemeClr val="accent6"/>
              </a:buClr>
              <a:buSzPts val="3200"/>
              <a:buChar char="o"/>
              <a:defRPr sz="3200">
                <a:solidFill>
                  <a:schemeClr val="dk1"/>
                </a:solidFill>
              </a:defRPr>
            </a:lvl4pPr>
            <a:lvl5pPr marL="2286000" lvl="4" indent="-400050" algn="l">
              <a:lnSpc>
                <a:spcPct val="100000"/>
              </a:lnSpc>
              <a:spcBef>
                <a:spcPts val="1600"/>
              </a:spcBef>
              <a:spcAft>
                <a:spcPts val="0"/>
              </a:spcAft>
              <a:buClr>
                <a:schemeClr val="accent6"/>
              </a:buClr>
              <a:buSzPts val="2700"/>
              <a:buChar char="◆"/>
              <a:defRPr>
                <a:solidFill>
                  <a:schemeClr val="dk1"/>
                </a:solidFill>
              </a:defRPr>
            </a:lvl5pPr>
            <a:lvl6pPr marL="2743200" lvl="5" indent="-400050" algn="l">
              <a:lnSpc>
                <a:spcPct val="100000"/>
              </a:lnSpc>
              <a:spcBef>
                <a:spcPts val="1600"/>
              </a:spcBef>
              <a:spcAft>
                <a:spcPts val="0"/>
              </a:spcAft>
              <a:buClr>
                <a:schemeClr val="dk1"/>
              </a:buClr>
              <a:buSzPts val="2700"/>
              <a:buChar char="•"/>
              <a:defRPr/>
            </a:lvl6pPr>
            <a:lvl7pPr marL="3200400" lvl="6" indent="-361950" algn="l">
              <a:lnSpc>
                <a:spcPct val="100000"/>
              </a:lnSpc>
              <a:spcBef>
                <a:spcPts val="1000"/>
              </a:spcBef>
              <a:spcAft>
                <a:spcPts val="0"/>
              </a:spcAft>
              <a:buClr>
                <a:schemeClr val="dk1"/>
              </a:buClr>
              <a:buSzPts val="2100"/>
              <a:buChar char="•"/>
              <a:defRPr/>
            </a:lvl7pPr>
            <a:lvl8pPr marL="3657600" lvl="7" indent="-361950" algn="l">
              <a:lnSpc>
                <a:spcPct val="100000"/>
              </a:lnSpc>
              <a:spcBef>
                <a:spcPts val="1000"/>
              </a:spcBef>
              <a:spcAft>
                <a:spcPts val="0"/>
              </a:spcAft>
              <a:buClr>
                <a:schemeClr val="dk1"/>
              </a:buClr>
              <a:buSzPts val="2100"/>
              <a:buChar char="•"/>
              <a:defRPr/>
            </a:lvl8pPr>
            <a:lvl9pPr marL="4114800" lvl="8" indent="-361950" algn="l">
              <a:lnSpc>
                <a:spcPct val="100000"/>
              </a:lnSpc>
              <a:spcBef>
                <a:spcPts val="1000"/>
              </a:spcBef>
              <a:spcAft>
                <a:spcPts val="0"/>
              </a:spcAft>
              <a:buClr>
                <a:schemeClr val="dk1"/>
              </a:buClr>
              <a:buSzPts val="2100"/>
              <a:buChar char="•"/>
              <a:defRPr/>
            </a:lvl9pPr>
          </a:lstStyle>
          <a:p>
            <a:endParaRPr/>
          </a:p>
        </p:txBody>
      </p:sp>
      <p:sp>
        <p:nvSpPr>
          <p:cNvPr id="281" name="Google Shape;281;g2eb6c06d9d6_2_27"/>
          <p:cNvSpPr txBox="1">
            <a:spLocks noGrp="1"/>
          </p:cNvSpPr>
          <p:nvPr>
            <p:ph type="title"/>
          </p:nvPr>
        </p:nvSpPr>
        <p:spPr>
          <a:xfrm>
            <a:off x="1076400" y="1077267"/>
            <a:ext cx="22190400" cy="1597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2" name="Google Shape;282;g2eb6c06d9d6_2_27"/>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rgbClr val="9C9C9C"/>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endParaRPr/>
          </a:p>
        </p:txBody>
      </p:sp>
      <p:sp>
        <p:nvSpPr>
          <p:cNvPr id="283" name="Google Shape;283;g2eb6c06d9d6_2_27"/>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284" name="Google Shape;284;g2eb6c06d9d6_2_27"/>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2_Headline">
  <p:cSld name="1/2_Headline">
    <p:spTree>
      <p:nvGrpSpPr>
        <p:cNvPr id="1" name="Shape 285"/>
        <p:cNvGrpSpPr/>
        <p:nvPr/>
      </p:nvGrpSpPr>
      <p:grpSpPr>
        <a:xfrm>
          <a:off x="0" y="0"/>
          <a:ext cx="0" cy="0"/>
          <a:chOff x="0" y="0"/>
          <a:chExt cx="0" cy="0"/>
        </a:xfrm>
      </p:grpSpPr>
      <p:sp>
        <p:nvSpPr>
          <p:cNvPr id="286" name="Google Shape;286;g2eb6c06d9d6_2_33"/>
          <p:cNvSpPr/>
          <p:nvPr/>
        </p:nvSpPr>
        <p:spPr>
          <a:xfrm>
            <a:off x="-22600" y="-78133"/>
            <a:ext cx="11723200" cy="13813600"/>
          </a:xfrm>
          <a:prstGeom prst="rect">
            <a:avLst/>
          </a:prstGeom>
          <a:solidFill>
            <a:srgbClr val="000000"/>
          </a:solidFill>
          <a:ln w="9525" cap="flat" cmpd="sng">
            <a:solidFill>
              <a:srgbClr val="4D4D4E"/>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287" name="Google Shape;287;g2eb6c06d9d6_2_33"/>
          <p:cNvPicPr preferRelativeResize="0"/>
          <p:nvPr/>
        </p:nvPicPr>
        <p:blipFill rotWithShape="1">
          <a:blip r:embed="rId2">
            <a:alphaModFix/>
          </a:blip>
          <a:srcRect l="36405" r="34949"/>
          <a:stretch/>
        </p:blipFill>
        <p:spPr>
          <a:xfrm>
            <a:off x="1458400" y="-1901000"/>
            <a:ext cx="9172719" cy="17309200"/>
          </a:xfrm>
          <a:prstGeom prst="rect">
            <a:avLst/>
          </a:prstGeom>
          <a:noFill/>
          <a:ln>
            <a:noFill/>
          </a:ln>
        </p:spPr>
      </p:pic>
      <p:sp>
        <p:nvSpPr>
          <p:cNvPr id="288" name="Google Shape;288;g2eb6c06d9d6_2_33"/>
          <p:cNvSpPr txBox="1">
            <a:spLocks noGrp="1"/>
          </p:cNvSpPr>
          <p:nvPr>
            <p:ph type="body" idx="1"/>
          </p:nvPr>
        </p:nvSpPr>
        <p:spPr>
          <a:xfrm>
            <a:off x="1458400" y="2711992"/>
            <a:ext cx="9172800" cy="8608000"/>
          </a:xfrm>
          <a:prstGeom prst="rect">
            <a:avLst/>
          </a:prstGeom>
          <a:noFill/>
          <a:ln>
            <a:noFill/>
          </a:ln>
        </p:spPr>
        <p:txBody>
          <a:bodyPr spcFirstLastPara="1" wrap="square" lIns="0" tIns="0" rIns="0" bIns="0" anchor="ctr" anchorCtr="0">
            <a:noAutofit/>
          </a:bodyPr>
          <a:lstStyle>
            <a:lvl1pPr marL="457200" lvl="0" indent="-228600" algn="ctr">
              <a:lnSpc>
                <a:spcPct val="100000"/>
              </a:lnSpc>
              <a:spcBef>
                <a:spcPts val="0"/>
              </a:spcBef>
              <a:spcAft>
                <a:spcPts val="0"/>
              </a:spcAft>
              <a:buClr>
                <a:schemeClr val="lt1"/>
              </a:buClr>
              <a:buSzPts val="11700"/>
              <a:buFont typeface="Arial"/>
              <a:buNone/>
              <a:defRPr sz="11700" b="1">
                <a:solidFill>
                  <a:schemeClr val="lt1"/>
                </a:solidFill>
              </a:defRPr>
            </a:lvl1pPr>
            <a:lvl2pPr marL="914400" lvl="1" indent="-228600" algn="ctr">
              <a:lnSpc>
                <a:spcPct val="100000"/>
              </a:lnSpc>
              <a:spcBef>
                <a:spcPts val="1600"/>
              </a:spcBef>
              <a:spcAft>
                <a:spcPts val="0"/>
              </a:spcAft>
              <a:buClr>
                <a:schemeClr val="lt1"/>
              </a:buClr>
              <a:buSzPts val="2900"/>
              <a:buFont typeface="Arial"/>
              <a:buNone/>
              <a:defRPr sz="2900">
                <a:solidFill>
                  <a:schemeClr val="lt1"/>
                </a:solidFill>
              </a:defRPr>
            </a:lvl2pPr>
            <a:lvl3pPr marL="1371600" lvl="2" indent="-228600" algn="ctr">
              <a:lnSpc>
                <a:spcPct val="100000"/>
              </a:lnSpc>
              <a:spcBef>
                <a:spcPts val="1600"/>
              </a:spcBef>
              <a:spcAft>
                <a:spcPts val="0"/>
              </a:spcAft>
              <a:buClr>
                <a:schemeClr val="lt1"/>
              </a:buClr>
              <a:buSzPts val="2900"/>
              <a:buFont typeface="Arial"/>
              <a:buNone/>
              <a:defRPr sz="2900">
                <a:solidFill>
                  <a:schemeClr val="lt1"/>
                </a:solidFill>
              </a:defRPr>
            </a:lvl3pPr>
            <a:lvl4pPr marL="1828800" lvl="3" indent="-228600" algn="ctr">
              <a:lnSpc>
                <a:spcPct val="100000"/>
              </a:lnSpc>
              <a:spcBef>
                <a:spcPts val="1600"/>
              </a:spcBef>
              <a:spcAft>
                <a:spcPts val="0"/>
              </a:spcAft>
              <a:buClr>
                <a:schemeClr val="lt1"/>
              </a:buClr>
              <a:buSzPts val="2900"/>
              <a:buFont typeface="Arial"/>
              <a:buNone/>
              <a:defRPr sz="2900">
                <a:solidFill>
                  <a:schemeClr val="lt1"/>
                </a:solidFill>
              </a:defRPr>
            </a:lvl4pPr>
            <a:lvl5pPr marL="2286000" lvl="4" indent="-228600" algn="ctr">
              <a:lnSpc>
                <a:spcPct val="100000"/>
              </a:lnSpc>
              <a:spcBef>
                <a:spcPts val="600"/>
              </a:spcBef>
              <a:spcAft>
                <a:spcPts val="0"/>
              </a:spcAft>
              <a:buClr>
                <a:schemeClr val="lt1"/>
              </a:buClr>
              <a:buSzPts val="2900"/>
              <a:buFont typeface="Arial"/>
              <a:buNone/>
              <a:defRPr sz="2900">
                <a:solidFill>
                  <a:schemeClr val="lt1"/>
                </a:solidFill>
              </a:defRPr>
            </a:lvl5pPr>
            <a:lvl6pPr marL="2743200" lvl="5" indent="-533400" algn="ctr">
              <a:lnSpc>
                <a:spcPct val="100000"/>
              </a:lnSpc>
              <a:spcBef>
                <a:spcPts val="1000"/>
              </a:spcBef>
              <a:spcAft>
                <a:spcPts val="0"/>
              </a:spcAft>
              <a:buClr>
                <a:schemeClr val="lt1"/>
              </a:buClr>
              <a:buSzPts val="4800"/>
              <a:buChar char="•"/>
              <a:defRPr>
                <a:solidFill>
                  <a:schemeClr val="lt1"/>
                </a:solidFill>
              </a:defRPr>
            </a:lvl6pPr>
            <a:lvl7pPr marL="3200400" lvl="6" indent="-533400" algn="ctr">
              <a:lnSpc>
                <a:spcPct val="100000"/>
              </a:lnSpc>
              <a:spcBef>
                <a:spcPts val="1000"/>
              </a:spcBef>
              <a:spcAft>
                <a:spcPts val="0"/>
              </a:spcAft>
              <a:buClr>
                <a:schemeClr val="lt1"/>
              </a:buClr>
              <a:buSzPts val="4800"/>
              <a:buChar char="•"/>
              <a:defRPr>
                <a:solidFill>
                  <a:schemeClr val="lt1"/>
                </a:solidFill>
              </a:defRPr>
            </a:lvl7pPr>
            <a:lvl8pPr marL="3657600" lvl="7" indent="-533400" algn="ctr">
              <a:lnSpc>
                <a:spcPct val="100000"/>
              </a:lnSpc>
              <a:spcBef>
                <a:spcPts val="1000"/>
              </a:spcBef>
              <a:spcAft>
                <a:spcPts val="0"/>
              </a:spcAft>
              <a:buClr>
                <a:schemeClr val="lt1"/>
              </a:buClr>
              <a:buSzPts val="4800"/>
              <a:buChar char="•"/>
              <a:defRPr>
                <a:solidFill>
                  <a:schemeClr val="lt1"/>
                </a:solidFill>
              </a:defRPr>
            </a:lvl8pPr>
            <a:lvl9pPr marL="4114800" lvl="8" indent="-533400" algn="ctr">
              <a:lnSpc>
                <a:spcPct val="100000"/>
              </a:lnSpc>
              <a:spcBef>
                <a:spcPts val="1000"/>
              </a:spcBef>
              <a:spcAft>
                <a:spcPts val="0"/>
              </a:spcAft>
              <a:buClr>
                <a:schemeClr val="lt1"/>
              </a:buClr>
              <a:buSzPts val="4800"/>
              <a:buChar char="•"/>
              <a:defRPr>
                <a:solidFill>
                  <a:schemeClr val="lt1"/>
                </a:solidFill>
              </a:defRPr>
            </a:lvl9pPr>
          </a:lstStyle>
          <a:p>
            <a:endParaRPr/>
          </a:p>
        </p:txBody>
      </p:sp>
      <p:sp>
        <p:nvSpPr>
          <p:cNvPr id="289" name="Google Shape;289;g2eb6c06d9d6_2_33"/>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3700"/>
              <a:buNone/>
              <a:defRPr>
                <a:solidFill>
                  <a:schemeClr val="lt1"/>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r>
              <a:rPr lang="en-US"/>
              <a:t>Professional Services FY25 Offsite</a:t>
            </a:r>
            <a:endParaRPr/>
          </a:p>
        </p:txBody>
      </p:sp>
      <p:sp>
        <p:nvSpPr>
          <p:cNvPr id="290" name="Google Shape;290;g2eb6c06d9d6_2_33"/>
          <p:cNvSpPr txBox="1">
            <a:spLocks noGrp="1"/>
          </p:cNvSpPr>
          <p:nvPr>
            <p:ph type="sldNum" idx="12"/>
          </p:nvPr>
        </p:nvSpPr>
        <p:spPr>
          <a:xfrm>
            <a:off x="23262467" y="12666267"/>
            <a:ext cx="1019200" cy="776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
        <p:nvSpPr>
          <p:cNvPr id="291" name="Google Shape;291;g2eb6c06d9d6_2_33"/>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pic>
        <p:nvPicPr>
          <p:cNvPr id="292" name="Google Shape;292;g2eb6c06d9d6_2_33"/>
          <p:cNvPicPr preferRelativeResize="0"/>
          <p:nvPr/>
        </p:nvPicPr>
        <p:blipFill rotWithShape="1">
          <a:blip r:embed="rId3">
            <a:alphaModFix/>
          </a:blip>
          <a:srcRect/>
          <a:stretch/>
        </p:blipFill>
        <p:spPr>
          <a:xfrm>
            <a:off x="498532" y="12902729"/>
            <a:ext cx="380529" cy="2626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3"/>
        <p:cNvGrpSpPr/>
        <p:nvPr/>
      </p:nvGrpSpPr>
      <p:grpSpPr>
        <a:xfrm>
          <a:off x="0" y="0"/>
          <a:ext cx="0" cy="0"/>
          <a:chOff x="0" y="0"/>
          <a:chExt cx="0" cy="0"/>
        </a:xfrm>
      </p:grpSpPr>
      <p:sp>
        <p:nvSpPr>
          <p:cNvPr id="294" name="Google Shape;294;g2eb6c06d9d6_2_41"/>
          <p:cNvSpPr txBox="1">
            <a:spLocks noGrp="1"/>
          </p:cNvSpPr>
          <p:nvPr>
            <p:ph type="title"/>
          </p:nvPr>
        </p:nvSpPr>
        <p:spPr>
          <a:xfrm>
            <a:off x="1076400" y="1077267"/>
            <a:ext cx="22186400" cy="14408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7500"/>
              <a:buNone/>
              <a:defRPr>
                <a:solidFill>
                  <a:schemeClr val="accent6"/>
                </a:solidFill>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95" name="Google Shape;295;g2eb6c06d9d6_2_41"/>
          <p:cNvSpPr txBox="1">
            <a:spLocks noGrp="1"/>
          </p:cNvSpPr>
          <p:nvPr>
            <p:ph type="ftr" idx="11"/>
          </p:nvPr>
        </p:nvSpPr>
        <p:spPr>
          <a:xfrm>
            <a:off x="1076400" y="12601067"/>
            <a:ext cx="7466400" cy="862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solidFill>
                  <a:schemeClr val="tx1"/>
                </a:solidFill>
              </a:defRPr>
            </a:lvl1pPr>
            <a:lvl2pPr lvl="1" algn="l">
              <a:lnSpc>
                <a:spcPct val="100000"/>
              </a:lnSpc>
              <a:spcBef>
                <a:spcPts val="0"/>
              </a:spcBef>
              <a:spcAft>
                <a:spcPts val="0"/>
              </a:spcAft>
              <a:buSzPts val="1600"/>
              <a:buNone/>
              <a:defRPr/>
            </a:lvl2pPr>
            <a:lvl3pPr lvl="2" algn="l">
              <a:lnSpc>
                <a:spcPct val="100000"/>
              </a:lnSpc>
              <a:spcBef>
                <a:spcPts val="0"/>
              </a:spcBef>
              <a:spcAft>
                <a:spcPts val="0"/>
              </a:spcAft>
              <a:buSzPts val="1600"/>
              <a:buNone/>
              <a:defRPr/>
            </a:lvl3pPr>
            <a:lvl4pPr lvl="3" algn="l">
              <a:lnSpc>
                <a:spcPct val="100000"/>
              </a:lnSpc>
              <a:spcBef>
                <a:spcPts val="0"/>
              </a:spcBef>
              <a:spcAft>
                <a:spcPts val="0"/>
              </a:spcAft>
              <a:buSzPts val="1600"/>
              <a:buNone/>
              <a:defRPr/>
            </a:lvl4pPr>
            <a:lvl5pPr lvl="4" algn="l">
              <a:lnSpc>
                <a:spcPct val="100000"/>
              </a:lnSpc>
              <a:spcBef>
                <a:spcPts val="0"/>
              </a:spcBef>
              <a:spcAft>
                <a:spcPts val="0"/>
              </a:spcAft>
              <a:buSzPts val="1600"/>
              <a:buNone/>
              <a:defRPr/>
            </a:lvl5pPr>
            <a:lvl6pPr lvl="5" algn="l">
              <a:lnSpc>
                <a:spcPct val="100000"/>
              </a:lnSpc>
              <a:spcBef>
                <a:spcPts val="0"/>
              </a:spcBef>
              <a:spcAft>
                <a:spcPts val="0"/>
              </a:spcAft>
              <a:buSzPts val="1600"/>
              <a:buNone/>
              <a:defRPr/>
            </a:lvl6pPr>
            <a:lvl7pPr lvl="6" algn="l">
              <a:lnSpc>
                <a:spcPct val="100000"/>
              </a:lnSpc>
              <a:spcBef>
                <a:spcPts val="0"/>
              </a:spcBef>
              <a:spcAft>
                <a:spcPts val="0"/>
              </a:spcAft>
              <a:buSzPts val="1600"/>
              <a:buNone/>
              <a:defRPr/>
            </a:lvl7pPr>
            <a:lvl8pPr lvl="7" algn="l">
              <a:lnSpc>
                <a:spcPct val="100000"/>
              </a:lnSpc>
              <a:spcBef>
                <a:spcPts val="0"/>
              </a:spcBef>
              <a:spcAft>
                <a:spcPts val="0"/>
              </a:spcAft>
              <a:buSzPts val="1600"/>
              <a:buNone/>
              <a:defRPr/>
            </a:lvl8pPr>
            <a:lvl9pPr lvl="8" algn="l">
              <a:lnSpc>
                <a:spcPct val="100000"/>
              </a:lnSpc>
              <a:spcBef>
                <a:spcPts val="0"/>
              </a:spcBef>
              <a:spcAft>
                <a:spcPts val="0"/>
              </a:spcAft>
              <a:buSzPts val="1600"/>
              <a:buNone/>
              <a:defRPr/>
            </a:lvl9pPr>
          </a:lstStyle>
          <a:p>
            <a:r>
              <a:rPr lang="en-US"/>
              <a:t>Professional Services FY25 Offsite</a:t>
            </a:r>
          </a:p>
        </p:txBody>
      </p:sp>
      <p:sp>
        <p:nvSpPr>
          <p:cNvPr id="296" name="Google Shape;296;g2eb6c06d9d6_2_41"/>
          <p:cNvSpPr/>
          <p:nvPr/>
        </p:nvSpPr>
        <p:spPr>
          <a:xfrm rot="-5400000">
            <a:off x="12027800" y="1413000"/>
            <a:ext cx="308800" cy="24409600"/>
          </a:xfrm>
          <a:prstGeom prst="rect">
            <a:avLst/>
          </a:prstGeom>
          <a:gradFill>
            <a:gsLst>
              <a:gs pos="0">
                <a:srgbClr val="131313"/>
              </a:gs>
              <a:gs pos="100000">
                <a:srgbClr val="391699"/>
              </a:gs>
            </a:gsLst>
            <a:lin ang="5400012" scaled="0"/>
          </a:gra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grpSp>
        <p:nvGrpSpPr>
          <p:cNvPr id="297" name="Google Shape;297;g2eb6c06d9d6_2_41"/>
          <p:cNvGrpSpPr/>
          <p:nvPr/>
        </p:nvGrpSpPr>
        <p:grpSpPr>
          <a:xfrm>
            <a:off x="1079600" y="2520867"/>
            <a:ext cx="22189837" cy="545693"/>
            <a:chOff x="-2685080" y="1000304"/>
            <a:chExt cx="14496843" cy="356569"/>
          </a:xfrm>
        </p:grpSpPr>
        <p:cxnSp>
          <p:nvCxnSpPr>
            <p:cNvPr id="298" name="Google Shape;298;g2eb6c06d9d6_2_41"/>
            <p:cNvCxnSpPr/>
            <p:nvPr/>
          </p:nvCxnSpPr>
          <p:spPr>
            <a:xfrm>
              <a:off x="-2685080" y="1000304"/>
              <a:ext cx="6906300" cy="0"/>
            </a:xfrm>
            <a:prstGeom prst="straightConnector1">
              <a:avLst/>
            </a:prstGeom>
            <a:noFill/>
            <a:ln w="9525" cap="flat" cmpd="sng">
              <a:solidFill>
                <a:schemeClr val="dk2"/>
              </a:solidFill>
              <a:prstDash val="solid"/>
              <a:round/>
              <a:headEnd type="none" w="sm" len="sm"/>
              <a:tailEnd type="none" w="sm" len="sm"/>
            </a:ln>
          </p:spPr>
        </p:cxnSp>
        <p:cxnSp>
          <p:nvCxnSpPr>
            <p:cNvPr id="299" name="Google Shape;299;g2eb6c06d9d6_2_41"/>
            <p:cNvCxnSpPr/>
            <p:nvPr/>
          </p:nvCxnSpPr>
          <p:spPr>
            <a:xfrm>
              <a:off x="4923163" y="1004950"/>
              <a:ext cx="6888600" cy="0"/>
            </a:xfrm>
            <a:prstGeom prst="straightConnector1">
              <a:avLst/>
            </a:prstGeom>
            <a:noFill/>
            <a:ln w="9525" cap="flat" cmpd="sng">
              <a:solidFill>
                <a:schemeClr val="dk2"/>
              </a:solidFill>
              <a:prstDash val="solid"/>
              <a:round/>
              <a:headEnd type="none" w="sm" len="sm"/>
              <a:tailEnd type="none" w="sm" len="sm"/>
            </a:ln>
          </p:spPr>
        </p:cxnSp>
        <p:cxnSp>
          <p:nvCxnSpPr>
            <p:cNvPr id="300" name="Google Shape;300;g2eb6c06d9d6_2_41"/>
            <p:cNvCxnSpPr/>
            <p:nvPr/>
          </p:nvCxnSpPr>
          <p:spPr>
            <a:xfrm>
              <a:off x="4215965" y="1002873"/>
              <a:ext cx="359100" cy="354000"/>
            </a:xfrm>
            <a:prstGeom prst="straightConnector1">
              <a:avLst/>
            </a:prstGeom>
            <a:noFill/>
            <a:ln w="9525" cap="flat" cmpd="sng">
              <a:solidFill>
                <a:schemeClr val="dk2"/>
              </a:solidFill>
              <a:prstDash val="solid"/>
              <a:round/>
              <a:headEnd type="none" w="sm" len="sm"/>
              <a:tailEnd type="none" w="sm" len="sm"/>
            </a:ln>
          </p:spPr>
        </p:cxnSp>
        <p:cxnSp>
          <p:nvCxnSpPr>
            <p:cNvPr id="301" name="Google Shape;301;g2eb6c06d9d6_2_41"/>
            <p:cNvCxnSpPr/>
            <p:nvPr/>
          </p:nvCxnSpPr>
          <p:spPr>
            <a:xfrm rot="8100000">
              <a:off x="4502072" y="1180563"/>
              <a:ext cx="498086" cy="0"/>
            </a:xfrm>
            <a:prstGeom prst="straightConnector1">
              <a:avLst/>
            </a:prstGeom>
            <a:noFill/>
            <a:ln w="9525" cap="flat" cmpd="sng">
              <a:solidFill>
                <a:schemeClr val="dk2"/>
              </a:solidFill>
              <a:prstDash val="solid"/>
              <a:round/>
              <a:headEnd type="none" w="sm" len="sm"/>
              <a:tailEnd type="none" w="sm" len="sm"/>
            </a:ln>
          </p:spPr>
        </p:cxnSp>
      </p:grpSp>
      <p:sp>
        <p:nvSpPr>
          <p:cNvPr id="302" name="Google Shape;302;g2eb6c06d9d6_2_41"/>
          <p:cNvSpPr txBox="1">
            <a:spLocks noGrp="1"/>
          </p:cNvSpPr>
          <p:nvPr>
            <p:ph type="sldNum" idx="12"/>
          </p:nvPr>
        </p:nvSpPr>
        <p:spPr>
          <a:xfrm>
            <a:off x="23269467" y="12666267"/>
            <a:ext cx="1117600" cy="796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1600"/>
              <a:buFont typeface="Arial"/>
              <a:buNone/>
              <a:defRPr sz="1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63" Type="http://schemas.openxmlformats.org/officeDocument/2006/relationships/theme" Target="../theme/theme2.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8" Type="http://schemas.openxmlformats.org/officeDocument/2006/relationships/slideLayout" Target="../slideLayouts/slideLayout60.xml"/><Relationship Id="rId5" Type="http://schemas.openxmlformats.org/officeDocument/2006/relationships/slideLayout" Target="../slideLayouts/slideLayout7.xml"/><Relationship Id="rId61" Type="http://schemas.openxmlformats.org/officeDocument/2006/relationships/slideLayout" Target="../slideLayouts/slideLayout63.xml"/><Relationship Id="rId19" Type="http://schemas.openxmlformats.org/officeDocument/2006/relationships/slideLayout" Target="../slideLayouts/slideLayout2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64" Type="http://schemas.openxmlformats.org/officeDocument/2006/relationships/image" Target="../media/image4.png"/><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59" Type="http://schemas.openxmlformats.org/officeDocument/2006/relationships/slideLayout" Target="../slideLayouts/slideLayout61.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62" Type="http://schemas.openxmlformats.org/officeDocument/2006/relationships/slideLayout" Target="../slideLayouts/slideLayout64.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slideLayout" Target="../slideLayouts/slideLayout59.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60" Type="http://schemas.openxmlformats.org/officeDocument/2006/relationships/slideLayout" Target="../slideLayouts/slideLayout6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1777999" y="815952"/>
            <a:ext cx="20828001" cy="4648201"/>
          </a:xfrm>
          <a:prstGeom prst="rect">
            <a:avLst/>
          </a:prstGeom>
          <a:noFill/>
          <a:ln>
            <a:noFill/>
          </a:ln>
        </p:spPr>
        <p:txBody>
          <a:bodyPr spcFirstLastPara="1" wrap="square" lIns="50800" tIns="50800" rIns="50800" bIns="50800" anchor="b" anchorCtr="0">
            <a:normAutofit/>
          </a:bodyPr>
          <a:lstStyle>
            <a:lvl1pPr marR="0" lvl="0"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1pPr>
            <a:lvl2pPr marR="0" lvl="1"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11200"/>
              <a:buFont typeface="Helvetica Neue"/>
              <a:buNone/>
              <a:defRPr sz="11200" b="0" i="0" u="none" strike="noStrike" cap="none">
                <a:solidFill>
                  <a:srgbClr val="000000"/>
                </a:solidFill>
                <a:latin typeface="Helvetica Neue"/>
                <a:ea typeface="Helvetica Neue"/>
                <a:cs typeface="Helvetica Neue"/>
                <a:sym typeface="Helvetica Neue"/>
              </a:defRPr>
            </a:lvl9pPr>
          </a:lstStyle>
          <a:p>
            <a:endParaRPr/>
          </a:p>
        </p:txBody>
      </p:sp>
      <p:sp>
        <p:nvSpPr>
          <p:cNvPr id="7" name="Google Shape;7;p9"/>
          <p:cNvSpPr txBox="1">
            <a:spLocks noGrp="1"/>
          </p:cNvSpPr>
          <p:nvPr>
            <p:ph type="body" idx="1"/>
          </p:nvPr>
        </p:nvSpPr>
        <p:spPr>
          <a:xfrm>
            <a:off x="1777999" y="5591152"/>
            <a:ext cx="20828001" cy="1587501"/>
          </a:xfrm>
          <a:prstGeom prst="rect">
            <a:avLst/>
          </a:prstGeom>
          <a:noFill/>
          <a:ln>
            <a:noFill/>
          </a:ln>
        </p:spPr>
        <p:txBody>
          <a:bodyPr spcFirstLastPara="1" wrap="square" lIns="50800" tIns="50800" rIns="50800" bIns="50800" anchor="t" anchorCtr="0">
            <a:normAutofit/>
          </a:bodyPr>
          <a:lstStyle>
            <a:lvl1pPr marL="457200" marR="0" lvl="0"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5pPr>
            <a:lvl6pPr marL="2743200" marR="0" lvl="5"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6pPr>
            <a:lvl7pPr marL="3200400" marR="0" lvl="6"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7pPr>
            <a:lvl8pPr marL="3657600" marR="0" lvl="7"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8pPr>
            <a:lvl9pPr marL="4114800" marR="0" lvl="8" indent="-228600" algn="ctr" rtl="0">
              <a:lnSpc>
                <a:spcPct val="100000"/>
              </a:lnSpc>
              <a:spcBef>
                <a:spcPts val="0"/>
              </a:spcBef>
              <a:spcAft>
                <a:spcPts val="0"/>
              </a:spcAft>
              <a:buClr>
                <a:srgbClr val="000000"/>
              </a:buClr>
              <a:buSzPts val="5400"/>
              <a:buFont typeface="Helvetica Neue"/>
              <a:buNone/>
              <a:defRPr sz="54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9"/>
          <p:cNvSpPr txBox="1">
            <a:spLocks noGrp="1"/>
          </p:cNvSpPr>
          <p:nvPr>
            <p:ph type="sldNum" idx="12"/>
          </p:nvPr>
        </p:nvSpPr>
        <p:spPr>
          <a:xfrm>
            <a:off x="11959031" y="13081000"/>
            <a:ext cx="453238" cy="461059"/>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sz="1400">
              <a:latin typeface="Arial"/>
              <a:ea typeface="Arial"/>
              <a:cs typeface="Arial"/>
              <a:sym typeface="Arial"/>
            </a:endParaRPr>
          </a:p>
        </p:txBody>
      </p:sp>
      <p:pic>
        <p:nvPicPr>
          <p:cNvPr id="3" name="Picture 2" descr="A black background with black text&#10;&#10;Description automatically generated">
            <a:extLst>
              <a:ext uri="{FF2B5EF4-FFF2-40B4-BE49-F238E27FC236}">
                <a16:creationId xmlns:a16="http://schemas.microsoft.com/office/drawing/2014/main" id="{52AF3DB8-3ACF-4DD1-7D17-94B417BA4282}"/>
              </a:ext>
            </a:extLst>
          </p:cNvPr>
          <p:cNvPicPr>
            <a:picLocks noChangeAspect="1"/>
          </p:cNvPicPr>
          <p:nvPr userDrawn="1"/>
        </p:nvPicPr>
        <p:blipFill>
          <a:blip r:embed="rId5"/>
          <a:stretch>
            <a:fillRect/>
          </a:stretch>
        </p:blipFill>
        <p:spPr>
          <a:xfrm>
            <a:off x="8180875" y="-426108"/>
            <a:ext cx="8022249" cy="3566160"/>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5" r:id="rId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
        <p:cNvGrpSpPr/>
        <p:nvPr/>
      </p:nvGrpSpPr>
      <p:grpSpPr>
        <a:xfrm>
          <a:off x="0" y="0"/>
          <a:ext cx="0" cy="0"/>
          <a:chOff x="0" y="0"/>
          <a:chExt cx="0" cy="0"/>
        </a:xfrm>
      </p:grpSpPr>
      <p:sp>
        <p:nvSpPr>
          <p:cNvPr id="42" name="Google Shape;42;g2eb6c06d9d6_2_0"/>
          <p:cNvSpPr txBox="1">
            <a:spLocks noGrp="1"/>
          </p:cNvSpPr>
          <p:nvPr>
            <p:ph type="title"/>
          </p:nvPr>
        </p:nvSpPr>
        <p:spPr>
          <a:xfrm>
            <a:off x="1076400" y="1077267"/>
            <a:ext cx="22190400" cy="1604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6"/>
              </a:buClr>
              <a:buSzPts val="7500"/>
              <a:buFont typeface="Montserrat ExtraLight"/>
              <a:buNone/>
              <a:defRPr sz="7500" b="0" i="0" u="none" strike="noStrike" cap="none">
                <a:solidFill>
                  <a:schemeClr val="accent6"/>
                </a:solidFill>
                <a:latin typeface="Montserrat ExtraLight"/>
                <a:ea typeface="Montserrat ExtraLight"/>
                <a:cs typeface="Montserrat ExtraLight"/>
                <a:sym typeface="Montserrat ExtraLight"/>
              </a:defRPr>
            </a:lvl1pPr>
            <a:lvl2pPr marR="0" lvl="1" algn="l" rtl="0">
              <a:lnSpc>
                <a:spcPct val="100000"/>
              </a:lnSpc>
              <a:spcBef>
                <a:spcPts val="0"/>
              </a:spcBef>
              <a:spcAft>
                <a:spcPts val="0"/>
              </a:spcAft>
              <a:buClr>
                <a:srgbClr val="000000"/>
              </a:buClr>
              <a:buSzPts val="3700"/>
              <a:buFont typeface="Montserrat ExtraLight"/>
              <a:buNone/>
              <a:defRPr sz="4800" b="0" i="0" u="none" strike="noStrike" cap="none">
                <a:solidFill>
                  <a:srgbClr val="000000"/>
                </a:solidFill>
                <a:latin typeface="Montserrat ExtraLight"/>
                <a:ea typeface="Montserrat ExtraLight"/>
                <a:cs typeface="Montserrat ExtraLight"/>
                <a:sym typeface="Montserrat ExtraLight"/>
              </a:defRPr>
            </a:lvl2pPr>
            <a:lvl3pPr marR="0" lvl="2" algn="l" rtl="0">
              <a:lnSpc>
                <a:spcPct val="100000"/>
              </a:lnSpc>
              <a:spcBef>
                <a:spcPts val="0"/>
              </a:spcBef>
              <a:spcAft>
                <a:spcPts val="0"/>
              </a:spcAft>
              <a:buClr>
                <a:srgbClr val="000000"/>
              </a:buClr>
              <a:buSzPts val="3700"/>
              <a:buFont typeface="Montserrat ExtraLight"/>
              <a:buNone/>
              <a:defRPr sz="4800" b="0" i="0" u="none" strike="noStrike" cap="none">
                <a:solidFill>
                  <a:srgbClr val="000000"/>
                </a:solidFill>
                <a:latin typeface="Montserrat ExtraLight"/>
                <a:ea typeface="Montserrat ExtraLight"/>
                <a:cs typeface="Montserrat ExtraLight"/>
                <a:sym typeface="Montserrat ExtraLight"/>
              </a:defRPr>
            </a:lvl3pPr>
            <a:lvl4pPr marR="0" lvl="3" algn="l" rtl="0">
              <a:lnSpc>
                <a:spcPct val="100000"/>
              </a:lnSpc>
              <a:spcBef>
                <a:spcPts val="0"/>
              </a:spcBef>
              <a:spcAft>
                <a:spcPts val="0"/>
              </a:spcAft>
              <a:buClr>
                <a:srgbClr val="000000"/>
              </a:buClr>
              <a:buSzPts val="3700"/>
              <a:buFont typeface="Montserrat ExtraLight"/>
              <a:buNone/>
              <a:defRPr sz="4800" b="0" i="0" u="none" strike="noStrike" cap="none">
                <a:solidFill>
                  <a:srgbClr val="000000"/>
                </a:solidFill>
                <a:latin typeface="Montserrat ExtraLight"/>
                <a:ea typeface="Montserrat ExtraLight"/>
                <a:cs typeface="Montserrat ExtraLight"/>
                <a:sym typeface="Montserrat ExtraLight"/>
              </a:defRPr>
            </a:lvl4pPr>
            <a:lvl5pPr marR="0" lvl="4" algn="l" rtl="0">
              <a:lnSpc>
                <a:spcPct val="100000"/>
              </a:lnSpc>
              <a:spcBef>
                <a:spcPts val="0"/>
              </a:spcBef>
              <a:spcAft>
                <a:spcPts val="0"/>
              </a:spcAft>
              <a:buClr>
                <a:srgbClr val="000000"/>
              </a:buClr>
              <a:buSzPts val="3700"/>
              <a:buFont typeface="Montserrat ExtraLight"/>
              <a:buNone/>
              <a:defRPr sz="4800" b="0" i="0" u="none" strike="noStrike" cap="none">
                <a:solidFill>
                  <a:srgbClr val="000000"/>
                </a:solidFill>
                <a:latin typeface="Montserrat ExtraLight"/>
                <a:ea typeface="Montserrat ExtraLight"/>
                <a:cs typeface="Montserrat ExtraLight"/>
                <a:sym typeface="Montserrat ExtraLight"/>
              </a:defRPr>
            </a:lvl5pPr>
            <a:lvl6pPr marR="0" lvl="5" algn="l" rtl="0">
              <a:lnSpc>
                <a:spcPct val="100000"/>
              </a:lnSpc>
              <a:spcBef>
                <a:spcPts val="0"/>
              </a:spcBef>
              <a:spcAft>
                <a:spcPts val="0"/>
              </a:spcAft>
              <a:buClr>
                <a:srgbClr val="000000"/>
              </a:buClr>
              <a:buSzPts val="3700"/>
              <a:buFont typeface="Montserrat ExtraLight"/>
              <a:buNone/>
              <a:defRPr sz="4800" b="0" i="0" u="none" strike="noStrike" cap="none">
                <a:solidFill>
                  <a:srgbClr val="000000"/>
                </a:solidFill>
                <a:latin typeface="Montserrat ExtraLight"/>
                <a:ea typeface="Montserrat ExtraLight"/>
                <a:cs typeface="Montserrat ExtraLight"/>
                <a:sym typeface="Montserrat ExtraLight"/>
              </a:defRPr>
            </a:lvl6pPr>
            <a:lvl7pPr marR="0" lvl="6" algn="l" rtl="0">
              <a:lnSpc>
                <a:spcPct val="100000"/>
              </a:lnSpc>
              <a:spcBef>
                <a:spcPts val="0"/>
              </a:spcBef>
              <a:spcAft>
                <a:spcPts val="0"/>
              </a:spcAft>
              <a:buClr>
                <a:srgbClr val="000000"/>
              </a:buClr>
              <a:buSzPts val="3700"/>
              <a:buFont typeface="Montserrat ExtraLight"/>
              <a:buNone/>
              <a:defRPr sz="4800" b="0" i="0" u="none" strike="noStrike" cap="none">
                <a:solidFill>
                  <a:srgbClr val="000000"/>
                </a:solidFill>
                <a:latin typeface="Montserrat ExtraLight"/>
                <a:ea typeface="Montserrat ExtraLight"/>
                <a:cs typeface="Montserrat ExtraLight"/>
                <a:sym typeface="Montserrat ExtraLight"/>
              </a:defRPr>
            </a:lvl7pPr>
            <a:lvl8pPr marR="0" lvl="7" algn="l" rtl="0">
              <a:lnSpc>
                <a:spcPct val="100000"/>
              </a:lnSpc>
              <a:spcBef>
                <a:spcPts val="0"/>
              </a:spcBef>
              <a:spcAft>
                <a:spcPts val="0"/>
              </a:spcAft>
              <a:buClr>
                <a:srgbClr val="000000"/>
              </a:buClr>
              <a:buSzPts val="3700"/>
              <a:buFont typeface="Montserrat ExtraLight"/>
              <a:buNone/>
              <a:defRPr sz="4800" b="0" i="0" u="none" strike="noStrike" cap="none">
                <a:solidFill>
                  <a:srgbClr val="000000"/>
                </a:solidFill>
                <a:latin typeface="Montserrat ExtraLight"/>
                <a:ea typeface="Montserrat ExtraLight"/>
                <a:cs typeface="Montserrat ExtraLight"/>
                <a:sym typeface="Montserrat ExtraLight"/>
              </a:defRPr>
            </a:lvl8pPr>
            <a:lvl9pPr marR="0" lvl="8" algn="l" rtl="0">
              <a:lnSpc>
                <a:spcPct val="100000"/>
              </a:lnSpc>
              <a:spcBef>
                <a:spcPts val="0"/>
              </a:spcBef>
              <a:spcAft>
                <a:spcPts val="0"/>
              </a:spcAft>
              <a:buClr>
                <a:srgbClr val="000000"/>
              </a:buClr>
              <a:buSzPts val="3700"/>
              <a:buFont typeface="Montserrat ExtraLight"/>
              <a:buNone/>
              <a:defRPr sz="4800" b="0" i="0" u="none" strike="noStrike" cap="none">
                <a:solidFill>
                  <a:srgbClr val="000000"/>
                </a:solidFill>
                <a:latin typeface="Montserrat ExtraLight"/>
                <a:ea typeface="Montserrat ExtraLight"/>
                <a:cs typeface="Montserrat ExtraLight"/>
                <a:sym typeface="Montserrat ExtraLight"/>
              </a:defRPr>
            </a:lvl9pPr>
          </a:lstStyle>
          <a:p>
            <a:endParaRPr/>
          </a:p>
        </p:txBody>
      </p:sp>
      <p:sp>
        <p:nvSpPr>
          <p:cNvPr id="43" name="Google Shape;43;g2eb6c06d9d6_2_0"/>
          <p:cNvSpPr txBox="1">
            <a:spLocks noGrp="1"/>
          </p:cNvSpPr>
          <p:nvPr>
            <p:ph type="body" idx="1"/>
          </p:nvPr>
        </p:nvSpPr>
        <p:spPr>
          <a:xfrm>
            <a:off x="1072400" y="3320933"/>
            <a:ext cx="22190400" cy="9061600"/>
          </a:xfrm>
          <a:prstGeom prst="rect">
            <a:avLst/>
          </a:prstGeom>
          <a:noFill/>
          <a:ln>
            <a:noFill/>
          </a:ln>
        </p:spPr>
        <p:txBody>
          <a:bodyPr spcFirstLastPara="1" wrap="square" lIns="0" tIns="0" rIns="0" bIns="0" anchor="t" anchorCtr="0">
            <a:noAutofit/>
          </a:bodyPr>
          <a:lstStyle>
            <a:lvl1pPr marL="457200" marR="0" lvl="0" indent="-463550" algn="l" rtl="0">
              <a:lnSpc>
                <a:spcPct val="100000"/>
              </a:lnSpc>
              <a:spcBef>
                <a:spcPts val="1600"/>
              </a:spcBef>
              <a:spcAft>
                <a:spcPts val="0"/>
              </a:spcAft>
              <a:buClr>
                <a:schemeClr val="accent6"/>
              </a:buClr>
              <a:buSzPts val="3700"/>
              <a:buFont typeface="Montserrat"/>
              <a:buChar char="•"/>
              <a:defRPr sz="3700" b="0" i="0" u="none" strike="noStrike" cap="none">
                <a:solidFill>
                  <a:schemeClr val="dk1"/>
                </a:solidFill>
                <a:latin typeface="Montserrat"/>
                <a:ea typeface="Montserrat"/>
                <a:cs typeface="Montserrat"/>
                <a:sym typeface="Montserrat"/>
              </a:defRPr>
            </a:lvl1pPr>
            <a:lvl2pPr marL="914400" marR="0" lvl="1" indent="-463550" algn="l" rtl="0">
              <a:lnSpc>
                <a:spcPct val="100000"/>
              </a:lnSpc>
              <a:spcBef>
                <a:spcPts val="1600"/>
              </a:spcBef>
              <a:spcAft>
                <a:spcPts val="0"/>
              </a:spcAft>
              <a:buClr>
                <a:schemeClr val="accent6"/>
              </a:buClr>
              <a:buSzPts val="3700"/>
              <a:buFont typeface="Montserrat"/>
              <a:buChar char="‒"/>
              <a:defRPr sz="3700" b="0" i="0" u="none" strike="noStrike" cap="none">
                <a:solidFill>
                  <a:schemeClr val="dk1"/>
                </a:solidFill>
                <a:latin typeface="Montserrat"/>
                <a:ea typeface="Montserrat"/>
                <a:cs typeface="Montserrat"/>
                <a:sym typeface="Montserrat"/>
              </a:defRPr>
            </a:lvl2pPr>
            <a:lvl3pPr marL="1371600" marR="0" lvl="2" indent="-431800" algn="l" rtl="0">
              <a:lnSpc>
                <a:spcPct val="100000"/>
              </a:lnSpc>
              <a:spcBef>
                <a:spcPts val="1600"/>
              </a:spcBef>
              <a:spcAft>
                <a:spcPts val="0"/>
              </a:spcAft>
              <a:buClr>
                <a:schemeClr val="accent6"/>
              </a:buClr>
              <a:buSzPts val="3200"/>
              <a:buFont typeface="Montserrat"/>
              <a:buChar char="•"/>
              <a:defRPr sz="3200" b="0" i="0" u="none" strike="noStrike" cap="none">
                <a:solidFill>
                  <a:schemeClr val="dk1"/>
                </a:solidFill>
                <a:latin typeface="Montserrat"/>
                <a:ea typeface="Montserrat"/>
                <a:cs typeface="Montserrat"/>
                <a:sym typeface="Montserrat"/>
              </a:defRPr>
            </a:lvl3pPr>
            <a:lvl4pPr marL="1828800" marR="0" lvl="3" indent="-431800" algn="l" rtl="0">
              <a:lnSpc>
                <a:spcPct val="100000"/>
              </a:lnSpc>
              <a:spcBef>
                <a:spcPts val="1600"/>
              </a:spcBef>
              <a:spcAft>
                <a:spcPts val="0"/>
              </a:spcAft>
              <a:buClr>
                <a:srgbClr val="5D87A1"/>
              </a:buClr>
              <a:buSzPts val="3200"/>
              <a:buFont typeface="Montserrat"/>
              <a:buChar char="–"/>
              <a:defRPr sz="3200" b="0" i="0" u="none" strike="noStrike" cap="none">
                <a:solidFill>
                  <a:srgbClr val="7F7F7F"/>
                </a:solidFill>
                <a:latin typeface="Montserrat"/>
                <a:ea typeface="Montserrat"/>
                <a:cs typeface="Montserrat"/>
                <a:sym typeface="Montserrat"/>
              </a:defRPr>
            </a:lvl4pPr>
            <a:lvl5pPr marL="2286000" marR="0" lvl="4" indent="-400050" algn="l" rtl="0">
              <a:lnSpc>
                <a:spcPct val="100000"/>
              </a:lnSpc>
              <a:spcBef>
                <a:spcPts val="700"/>
              </a:spcBef>
              <a:spcAft>
                <a:spcPts val="0"/>
              </a:spcAft>
              <a:buClr>
                <a:srgbClr val="5D87A1"/>
              </a:buClr>
              <a:buSzPts val="2700"/>
              <a:buFont typeface="Montserrat"/>
              <a:buChar char="»"/>
              <a:defRPr sz="2700" b="0" i="0" u="none" strike="noStrike" cap="none">
                <a:solidFill>
                  <a:srgbClr val="7F7F7F"/>
                </a:solidFill>
                <a:latin typeface="Montserrat"/>
                <a:ea typeface="Montserrat"/>
                <a:cs typeface="Montserrat"/>
                <a:sym typeface="Montserrat"/>
              </a:defRPr>
            </a:lvl5pPr>
            <a:lvl6pPr marL="2743200" marR="0" lvl="5" indent="-400050" algn="l" rtl="0">
              <a:lnSpc>
                <a:spcPct val="100000"/>
              </a:lnSpc>
              <a:spcBef>
                <a:spcPts val="800"/>
              </a:spcBef>
              <a:spcAft>
                <a:spcPts val="0"/>
              </a:spcAft>
              <a:buClr>
                <a:schemeClr val="dk1"/>
              </a:buClr>
              <a:buSzPts val="2700"/>
              <a:buFont typeface="Montserrat"/>
              <a:buChar char="•"/>
              <a:defRPr sz="2700" b="0" i="0" u="none" strike="noStrike" cap="none">
                <a:solidFill>
                  <a:schemeClr val="dk1"/>
                </a:solidFill>
                <a:latin typeface="Montserrat"/>
                <a:ea typeface="Montserrat"/>
                <a:cs typeface="Montserrat"/>
                <a:sym typeface="Montserrat"/>
              </a:defRPr>
            </a:lvl6pPr>
            <a:lvl7pPr marL="3200400" marR="0" lvl="6" indent="-361950" algn="l" rtl="0">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7pPr>
            <a:lvl8pPr marL="3657600" marR="0" lvl="7" indent="-361950" algn="l" rtl="0">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8pPr>
            <a:lvl9pPr marL="4114800" marR="0" lvl="8" indent="-361950" algn="l" rtl="0">
              <a:lnSpc>
                <a:spcPct val="100000"/>
              </a:lnSpc>
              <a:spcBef>
                <a:spcPts val="800"/>
              </a:spcBef>
              <a:spcAft>
                <a:spcPts val="0"/>
              </a:spcAft>
              <a:buClr>
                <a:schemeClr val="dk1"/>
              </a:buClr>
              <a:buSzPts val="2100"/>
              <a:buFont typeface="Montserrat"/>
              <a:buChar char="•"/>
              <a:defRPr sz="2100" b="0" i="0" u="none" strike="noStrike" cap="none">
                <a:solidFill>
                  <a:schemeClr val="dk1"/>
                </a:solidFill>
                <a:latin typeface="Montserrat"/>
                <a:ea typeface="Montserrat"/>
                <a:cs typeface="Montserrat"/>
                <a:sym typeface="Montserrat"/>
              </a:defRPr>
            </a:lvl9pPr>
          </a:lstStyle>
          <a:p>
            <a:endParaRPr dirty="0"/>
          </a:p>
        </p:txBody>
      </p:sp>
      <p:sp>
        <p:nvSpPr>
          <p:cNvPr id="44" name="Google Shape;44;g2eb6c06d9d6_2_0"/>
          <p:cNvSpPr txBox="1">
            <a:spLocks noGrp="1"/>
          </p:cNvSpPr>
          <p:nvPr>
            <p:ph type="ftr" idx="11"/>
          </p:nvPr>
        </p:nvSpPr>
        <p:spPr>
          <a:xfrm>
            <a:off x="1076400" y="12601067"/>
            <a:ext cx="6754400" cy="7712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dk1"/>
              </a:buClr>
              <a:buSzPts val="1600"/>
              <a:buFont typeface="Montserrat"/>
              <a:buNone/>
              <a:defRPr sz="1600" b="0" i="0" u="none" strike="noStrike" cap="none">
                <a:solidFill>
                  <a:srgbClr val="131313"/>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r>
              <a:rPr lang="en-US" dirty="0"/>
              <a:t>Professional Services FY25 Offsite</a:t>
            </a:r>
          </a:p>
        </p:txBody>
      </p:sp>
      <p:sp>
        <p:nvSpPr>
          <p:cNvPr id="45" name="Google Shape;45;g2eb6c06d9d6_2_0"/>
          <p:cNvSpPr txBox="1">
            <a:spLocks noGrp="1"/>
          </p:cNvSpPr>
          <p:nvPr>
            <p:ph type="sldNum" idx="12"/>
          </p:nvPr>
        </p:nvSpPr>
        <p:spPr>
          <a:xfrm>
            <a:off x="23262800" y="12666267"/>
            <a:ext cx="1121600" cy="553600"/>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US"/>
              <a:t>‹#›</a:t>
            </a:fld>
            <a:endParaRPr/>
          </a:p>
        </p:txBody>
      </p:sp>
      <p:pic>
        <p:nvPicPr>
          <p:cNvPr id="46" name="Google Shape;46;g2eb6c06d9d6_2_0"/>
          <p:cNvPicPr preferRelativeResize="0"/>
          <p:nvPr/>
        </p:nvPicPr>
        <p:blipFill rotWithShape="1">
          <a:blip r:embed="rId64">
            <a:alphaModFix/>
          </a:blip>
          <a:srcRect/>
          <a:stretch/>
        </p:blipFill>
        <p:spPr>
          <a:xfrm>
            <a:off x="498523" y="12902734"/>
            <a:ext cx="380529" cy="262669"/>
          </a:xfrm>
          <a:prstGeom prst="rect">
            <a:avLst/>
          </a:prstGeom>
          <a:noFill/>
          <a:ln>
            <a:noFill/>
          </a:ln>
        </p:spPr>
      </p:pic>
      <p:sp>
        <p:nvSpPr>
          <p:cNvPr id="2" name="Google Shape;44;g2eb6c06d9d6_2_0">
            <a:extLst>
              <a:ext uri="{FF2B5EF4-FFF2-40B4-BE49-F238E27FC236}">
                <a16:creationId xmlns:a16="http://schemas.microsoft.com/office/drawing/2014/main" id="{C2562E26-E3F8-A76C-9592-E14E20D3589C}"/>
              </a:ext>
            </a:extLst>
          </p:cNvPr>
          <p:cNvSpPr txBox="1">
            <a:spLocks/>
          </p:cNvSpPr>
          <p:nvPr userDrawn="1"/>
        </p:nvSpPr>
        <p:spPr>
          <a:xfrm>
            <a:off x="8814800" y="12601067"/>
            <a:ext cx="6754400" cy="771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1600"/>
              <a:buFont typeface="Montserrat"/>
              <a:buNone/>
              <a:defRPr sz="1600" b="0" i="0" u="none" strike="noStrike" cap="none">
                <a:solidFill>
                  <a:schemeClr val="dk1"/>
                </a:solidFill>
                <a:latin typeface="Montserrat"/>
                <a:ea typeface="Montserrat"/>
                <a:cs typeface="Montserrat"/>
                <a:sym typeface="Montserrat"/>
              </a:defRPr>
            </a:lvl9pPr>
          </a:lstStyle>
          <a:p>
            <a:pPr algn="ctr"/>
            <a:r>
              <a:rPr lang="en-US" dirty="0">
                <a:solidFill>
                  <a:srgbClr val="131313"/>
                </a:solidFill>
              </a:rPr>
              <a:t>Internal Use Only</a:t>
            </a:r>
          </a:p>
        </p:txBody>
      </p:sp>
    </p:spTree>
  </p:cSld>
  <p:clrMap bg1="lt1" tx1="dk1" bg2="dk2" tx2="lt2" accent1="accent1" accent2="accent2" accent3="accent3" accent4="accent4" accent5="accent5" accent6="accent6" hlink="hlink" folHlink="folHlink"/>
  <p:sldLayoutIdLst>
    <p:sldLayoutId id="2147483659"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 id="2147483709" r:id="rId40"/>
    <p:sldLayoutId id="2147483710" r:id="rId41"/>
    <p:sldLayoutId id="2147483711" r:id="rId42"/>
    <p:sldLayoutId id="2147483712" r:id="rId43"/>
    <p:sldLayoutId id="2147483713" r:id="rId44"/>
    <p:sldLayoutId id="2147483714" r:id="rId45"/>
    <p:sldLayoutId id="2147483715" r:id="rId46"/>
    <p:sldLayoutId id="2147483716" r:id="rId47"/>
    <p:sldLayoutId id="2147483717" r:id="rId48"/>
    <p:sldLayoutId id="2147483718" r:id="rId49"/>
    <p:sldLayoutId id="2147483719" r:id="rId50"/>
    <p:sldLayoutId id="2147483720" r:id="rId51"/>
    <p:sldLayoutId id="2147483721" r:id="rId52"/>
    <p:sldLayoutId id="2147483722" r:id="rId53"/>
    <p:sldLayoutId id="2147483723" r:id="rId54"/>
    <p:sldLayoutId id="2147483724" r:id="rId55"/>
    <p:sldLayoutId id="2147483725" r:id="rId56"/>
    <p:sldLayoutId id="2147483726" r:id="rId57"/>
    <p:sldLayoutId id="2147483728" r:id="rId58"/>
    <p:sldLayoutId id="2147483729" r:id="rId59"/>
    <p:sldLayoutId id="2147483730" r:id="rId60"/>
    <p:sldLayoutId id="2147483731" r:id="rId61"/>
    <p:sldLayoutId id="2147483732" r:id="rId6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677">
          <p15:clr>
            <a:srgbClr val="F26B43"/>
          </p15:clr>
        </p15:guide>
        <p15:guide id="2" pos="7371">
          <p15:clr>
            <a:srgbClr val="F26B43"/>
          </p15:clr>
        </p15:guide>
        <p15:guide id="3" pos="7989">
          <p15:clr>
            <a:srgbClr val="EA4335"/>
          </p15:clr>
        </p15:guide>
        <p15:guide id="4" pos="4933">
          <p15:clr>
            <a:srgbClr val="EA4335"/>
          </p15:clr>
        </p15:guide>
        <p15:guide id="5" pos="5509">
          <p15:clr>
            <a:srgbClr val="EA4335"/>
          </p15:clr>
        </p15:guide>
        <p15:guide id="6" pos="677">
          <p15:clr>
            <a:srgbClr val="EA4335"/>
          </p15:clr>
        </p15:guide>
        <p15:guide id="7" pos="14653">
          <p15:clr>
            <a:srgbClr val="EA4335"/>
          </p15:clr>
        </p15:guide>
        <p15:guide id="8" pos="9851">
          <p15:clr>
            <a:srgbClr val="EA4335"/>
          </p15:clr>
        </p15:guide>
        <p15:guide id="9" pos="10427">
          <p15:clr>
            <a:srgbClr val="EA4335"/>
          </p15:clr>
        </p15:guide>
        <p15:guide id="10" orient="horz" pos="7939">
          <p15:clr>
            <a:srgbClr val="EA4335"/>
          </p15:clr>
        </p15:guide>
        <p15:guide id="11" orient="horz" pos="1728">
          <p15:clr>
            <a:srgbClr val="EA4335"/>
          </p15:clr>
        </p15:guide>
        <p15:guide id="12" orient="horz" pos="2091">
          <p15:clr>
            <a:srgbClr val="EA4335"/>
          </p15:clr>
        </p15:guide>
        <p15:guide id="13" orient="horz" pos="4832">
          <p15:clr>
            <a:srgbClr val="EA4335"/>
          </p15:clr>
        </p15:guide>
        <p15:guide id="14" orient="horz" pos="525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8.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4.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iLp3G3zvGyXj8oen6saZI61j-JsRypXTgsxs84urVDw/edit?tab=t.0#heading=h.gjdgxs" TargetMode="External"/><Relationship Id="rId2" Type="http://schemas.openxmlformats.org/officeDocument/2006/relationships/notesSlide" Target="../notesSlides/notesSlide21.xml"/><Relationship Id="rId1" Type="http://schemas.openxmlformats.org/officeDocument/2006/relationships/slideLayout" Target="../slideLayouts/slideLayout64.xml"/><Relationship Id="rId6" Type="http://schemas.openxmlformats.org/officeDocument/2006/relationships/hyperlink" Target="https://portal.nutanix.com/page/documents/details?targetId=Nutanix-Kubernetes-Platform-v2_12:top-cluster-apps-and-persistent-volumes-backup-c.html" TargetMode="External"/><Relationship Id="rId5" Type="http://schemas.openxmlformats.org/officeDocument/2006/relationships/hyperlink" Target="https://portal.nutanix.com/page/documents/details?targetId=Nutanix-Kubernetes-Platform-v2_12:top-velero-config-c.html" TargetMode="External"/><Relationship Id="rId4" Type="http://schemas.openxmlformats.org/officeDocument/2006/relationships/hyperlink" Target="https://velero.i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
          <p:cNvSpPr txBox="1">
            <a:spLocks noGrp="1"/>
          </p:cNvSpPr>
          <p:nvPr>
            <p:ph type="title"/>
          </p:nvPr>
        </p:nvSpPr>
        <p:spPr>
          <a:xfrm>
            <a:off x="1778000" y="1762"/>
            <a:ext cx="20828000" cy="4648201"/>
          </a:xfrm>
        </p:spPr>
        <p:txBody>
          <a:bodyPr spcFirstLastPara="1" wrap="square" lIns="50800" tIns="50800" rIns="50800" bIns="50800" anchor="b" anchorCtr="0">
            <a:normAutofit/>
          </a:bodyPr>
          <a:lstStyle/>
          <a:p>
            <a:pPr marL="0" marR="0" lvl="0" indent="0" rtl="0">
              <a:spcBef>
                <a:spcPts val="0"/>
              </a:spcBef>
              <a:spcAft>
                <a:spcPts val="0"/>
              </a:spcAft>
              <a:buClr>
                <a:srgbClr val="000000"/>
              </a:buClr>
              <a:buSzPts val="11200"/>
              <a:buFont typeface="Helvetica Neue"/>
              <a:buNone/>
            </a:pPr>
            <a:r>
              <a:rPr lang="en-US" dirty="0"/>
              <a:t>K8s to NKP Migrations</a:t>
            </a:r>
            <a:endParaRPr lang="en-US" b="0" i="0" u="none" strike="noStrike" cap="none" dirty="0"/>
          </a:p>
        </p:txBody>
      </p:sp>
      <p:sp>
        <p:nvSpPr>
          <p:cNvPr id="977" name="Google Shape;977;p1"/>
          <p:cNvSpPr txBox="1">
            <a:spLocks noGrp="1"/>
          </p:cNvSpPr>
          <p:nvPr>
            <p:ph type="body" idx="1"/>
          </p:nvPr>
        </p:nvSpPr>
        <p:spPr>
          <a:xfrm>
            <a:off x="1778000" y="4776962"/>
            <a:ext cx="20828000" cy="6196012"/>
          </a:xfrm>
        </p:spPr>
        <p:txBody>
          <a:bodyPr spcFirstLastPara="1" wrap="square" lIns="50800" tIns="50800" rIns="50800" bIns="50800" anchor="t" anchorCtr="0">
            <a:normAutofit/>
          </a:bodyPr>
          <a:lstStyle/>
          <a:p>
            <a:pPr marL="0" marR="0" lvl="0" indent="0" rtl="0">
              <a:spcBef>
                <a:spcPts val="0"/>
              </a:spcBef>
              <a:spcAft>
                <a:spcPts val="600"/>
              </a:spcAft>
              <a:buClr>
                <a:srgbClr val="000000"/>
              </a:buClr>
              <a:buSzPts val="5400"/>
              <a:buFont typeface="Helvetica Neue"/>
              <a:buNone/>
            </a:pPr>
            <a:r>
              <a:rPr lang="en-US" b="0" i="0" u="none" strike="noStrike" cap="none" dirty="0"/>
              <a:t>Haw Beng Toh</a:t>
            </a:r>
          </a:p>
        </p:txBody>
      </p:sp>
      <p:sp>
        <p:nvSpPr>
          <p:cNvPr id="2" name="Slide Number Placeholder 1">
            <a:extLst>
              <a:ext uri="{FF2B5EF4-FFF2-40B4-BE49-F238E27FC236}">
                <a16:creationId xmlns:a16="http://schemas.microsoft.com/office/drawing/2014/main" id="{70A12FA8-6EB9-B9C7-5663-F24C892037B8}"/>
              </a:ext>
            </a:extLst>
          </p:cNvPr>
          <p:cNvSpPr>
            <a:spLocks noGrp="1"/>
          </p:cNvSpPr>
          <p:nvPr>
            <p:ph type="sldNum" idx="12"/>
          </p:nvPr>
        </p:nvSpPr>
        <p:spPr>
          <a:xfrm>
            <a:off x="11959031" y="13081000"/>
            <a:ext cx="453238" cy="461059"/>
          </a:xfrm>
        </p:spPr>
        <p:txBody>
          <a:bodyPr wrap="square" anchor="t">
            <a:normAutofit/>
          </a:bodyPr>
          <a:lstStyle/>
          <a:p>
            <a:pPr marL="0" lvl="0" indent="0" rtl="0">
              <a:lnSpc>
                <a:spcPct val="90000"/>
              </a:lnSpc>
              <a:spcBef>
                <a:spcPts val="0"/>
              </a:spcBef>
              <a:spcAft>
                <a:spcPts val="600"/>
              </a:spcAft>
              <a:buNone/>
            </a:pPr>
            <a:fld id="{00000000-1234-1234-1234-123412341234}" type="slidenum">
              <a:rPr lang="en-US" sz="2000" smtClean="0"/>
              <a:pPr marL="0" lvl="0" indent="0" rtl="0">
                <a:lnSpc>
                  <a:spcPct val="90000"/>
                </a:lnSpc>
                <a:spcBef>
                  <a:spcPts val="0"/>
                </a:spcBef>
                <a:spcAft>
                  <a:spcPts val="600"/>
                </a:spcAft>
                <a:buNone/>
              </a:pPr>
              <a:t>1</a:t>
            </a:fld>
            <a:endParaRPr 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7"/>
        <p:cNvGrpSpPr/>
        <p:nvPr/>
      </p:nvGrpSpPr>
      <p:grpSpPr>
        <a:xfrm>
          <a:off x="0" y="0"/>
          <a:ext cx="0" cy="0"/>
          <a:chOff x="0" y="0"/>
          <a:chExt cx="0" cy="0"/>
        </a:xfrm>
      </p:grpSpPr>
      <p:sp>
        <p:nvSpPr>
          <p:cNvPr id="3258" name="Google Shape;3258;p119"/>
          <p:cNvSpPr/>
          <p:nvPr/>
        </p:nvSpPr>
        <p:spPr>
          <a:xfrm>
            <a:off x="5246243" y="7454093"/>
            <a:ext cx="13691200" cy="2007200"/>
          </a:xfrm>
          <a:prstGeom prst="trapezoid">
            <a:avLst>
              <a:gd name="adj" fmla="val 278727"/>
            </a:avLst>
          </a:prstGeom>
          <a:solidFill>
            <a:srgbClr val="E0E2FC"/>
          </a:solidFill>
          <a:ln>
            <a:noFill/>
          </a:ln>
        </p:spPr>
        <p:txBody>
          <a:bodyPr spcFirstLastPara="1" wrap="square" lIns="0" tIns="0" rIns="0" bIns="0" anchor="ctr" anchorCtr="0">
            <a:noAutofit/>
          </a:bodyPr>
          <a:lstStyle/>
          <a:p>
            <a:pPr marL="243843" indent="-243843" algn="ctr">
              <a:buSzPts val="1600"/>
            </a:pPr>
            <a:endParaRPr sz="4267">
              <a:solidFill>
                <a:schemeClr val="accent1"/>
              </a:solidFill>
              <a:latin typeface="Montserrat"/>
              <a:ea typeface="Montserrat"/>
              <a:cs typeface="Montserrat"/>
              <a:sym typeface="Montserrat"/>
            </a:endParaRPr>
          </a:p>
        </p:txBody>
      </p:sp>
      <p:sp>
        <p:nvSpPr>
          <p:cNvPr id="3259" name="Google Shape;3259;p119"/>
          <p:cNvSpPr/>
          <p:nvPr/>
        </p:nvSpPr>
        <p:spPr>
          <a:xfrm>
            <a:off x="4566024" y="9399184"/>
            <a:ext cx="15252000" cy="2799200"/>
          </a:xfrm>
          <a:prstGeom prst="roundRect">
            <a:avLst>
              <a:gd name="adj" fmla="val 4471"/>
            </a:avLst>
          </a:prstGeom>
          <a:solidFill>
            <a:srgbClr val="D8EFF9"/>
          </a:solidFill>
          <a:ln>
            <a:noFill/>
          </a:ln>
        </p:spPr>
        <p:txBody>
          <a:bodyPr spcFirstLastPara="1" wrap="square" lIns="0" tIns="0" rIns="0" bIns="0" anchor="ctr" anchorCtr="0">
            <a:noAutofit/>
          </a:bodyPr>
          <a:lstStyle/>
          <a:p>
            <a:pPr marL="243843" indent="-243843" algn="ctr">
              <a:buSzPts val="1600"/>
            </a:pPr>
            <a:endParaRPr sz="3733">
              <a:solidFill>
                <a:schemeClr val="accent1"/>
              </a:solidFill>
              <a:latin typeface="Montserrat"/>
              <a:ea typeface="Montserrat"/>
              <a:cs typeface="Montserrat"/>
              <a:sym typeface="Montserrat"/>
            </a:endParaRPr>
          </a:p>
        </p:txBody>
      </p:sp>
      <p:sp>
        <p:nvSpPr>
          <p:cNvPr id="3260" name="Google Shape;3260;p119"/>
          <p:cNvSpPr txBox="1">
            <a:spLocks noGrp="1"/>
          </p:cNvSpPr>
          <p:nvPr>
            <p:ph type="title"/>
          </p:nvPr>
        </p:nvSpPr>
        <p:spPr>
          <a:xfrm>
            <a:off x="1076400" y="1077267"/>
            <a:ext cx="22186400" cy="1440800"/>
          </a:xfrm>
          <a:prstGeom prst="rect">
            <a:avLst/>
          </a:prstGeom>
          <a:noFill/>
          <a:ln>
            <a:noFill/>
          </a:ln>
        </p:spPr>
        <p:txBody>
          <a:bodyPr spcFirstLastPara="1" wrap="square" lIns="0" tIns="0" rIns="0" bIns="0" anchor="t" anchorCtr="0">
            <a:noAutofit/>
          </a:bodyPr>
          <a:lstStyle/>
          <a:p>
            <a:pPr>
              <a:buSzPts val="2800"/>
            </a:pPr>
            <a:r>
              <a:rPr lang="en" dirty="0"/>
              <a:t>Migration Strategies</a:t>
            </a:r>
            <a:endParaRPr dirty="0"/>
          </a:p>
        </p:txBody>
      </p:sp>
      <p:sp>
        <p:nvSpPr>
          <p:cNvPr id="3261" name="Google Shape;3261;p119"/>
          <p:cNvSpPr txBox="1">
            <a:spLocks noGrp="1"/>
          </p:cNvSpPr>
          <p:nvPr>
            <p:ph type="ftr" idx="11"/>
          </p:nvPr>
        </p:nvSpPr>
        <p:spPr>
          <a:xfrm>
            <a:off x="1076400" y="12601067"/>
            <a:ext cx="7466400" cy="862400"/>
          </a:xfrm>
          <a:prstGeom prst="rect">
            <a:avLst/>
          </a:prstGeom>
          <a:noFill/>
          <a:ln>
            <a:noFill/>
          </a:ln>
        </p:spPr>
        <p:txBody>
          <a:bodyPr spcFirstLastPara="1" wrap="square" lIns="0" tIns="0" rIns="0" bIns="0" anchor="ctr" anchorCtr="0">
            <a:noAutofit/>
          </a:bodyPr>
          <a:lstStyle/>
          <a:p>
            <a:r>
              <a:rPr lang="en-US" dirty="0"/>
              <a:t>Professional Services FY25 Offsite</a:t>
            </a:r>
          </a:p>
        </p:txBody>
      </p:sp>
      <p:sp>
        <p:nvSpPr>
          <p:cNvPr id="3262" name="Google Shape;3262;p119"/>
          <p:cNvSpPr/>
          <p:nvPr/>
        </p:nvSpPr>
        <p:spPr>
          <a:xfrm>
            <a:off x="4566024" y="9351019"/>
            <a:ext cx="3545600" cy="3319200"/>
          </a:xfrm>
          <a:prstGeom prst="roundRect">
            <a:avLst>
              <a:gd name="adj" fmla="val 0"/>
            </a:avLst>
          </a:prstGeom>
          <a:solidFill>
            <a:schemeClr val="dk1"/>
          </a:solidFill>
          <a:ln>
            <a:noFill/>
          </a:ln>
        </p:spPr>
        <p:txBody>
          <a:bodyPr spcFirstLastPara="1" wrap="square" lIns="0" tIns="0" rIns="0" bIns="0" anchor="ctr" anchorCtr="0">
            <a:noAutofit/>
          </a:bodyPr>
          <a:lstStyle/>
          <a:p>
            <a:pPr marL="21160" indent="-21160" algn="ctr">
              <a:lnSpc>
                <a:spcPct val="90000"/>
              </a:lnSpc>
              <a:buSzPts val="1200"/>
            </a:pPr>
            <a:endParaRPr sz="2667" dirty="0">
              <a:solidFill>
                <a:schemeClr val="lt1"/>
              </a:solidFill>
              <a:latin typeface="Montserrat"/>
              <a:ea typeface="Montserrat"/>
              <a:cs typeface="Montserrat"/>
              <a:sym typeface="Montserrat"/>
            </a:endParaRPr>
          </a:p>
          <a:p>
            <a:pPr marL="21160" indent="-21160" algn="ctr">
              <a:lnSpc>
                <a:spcPct val="90000"/>
              </a:lnSpc>
              <a:buSzPts val="1200"/>
            </a:pPr>
            <a:endParaRPr sz="2667" dirty="0">
              <a:solidFill>
                <a:schemeClr val="lt1"/>
              </a:solidFill>
              <a:latin typeface="Montserrat"/>
              <a:ea typeface="Montserrat"/>
              <a:cs typeface="Montserrat"/>
              <a:sym typeface="Montserrat"/>
            </a:endParaRPr>
          </a:p>
          <a:p>
            <a:pPr marL="21168" indent="-21168" algn="ctr">
              <a:lnSpc>
                <a:spcPct val="90000"/>
              </a:lnSpc>
              <a:buSzPts val="1200"/>
            </a:pPr>
            <a:r>
              <a:rPr lang="en" sz="2667" dirty="0">
                <a:solidFill>
                  <a:schemeClr val="lt1"/>
                </a:solidFill>
                <a:latin typeface="Montserrat"/>
                <a:ea typeface="Montserrat"/>
                <a:cs typeface="Montserrat"/>
                <a:sym typeface="Montserrat"/>
              </a:rPr>
              <a:t>Big Bang</a:t>
            </a:r>
            <a:endParaRPr sz="3200" dirty="0">
              <a:latin typeface="Montserrat"/>
              <a:ea typeface="Montserrat"/>
              <a:cs typeface="Montserrat"/>
              <a:sym typeface="Montserrat"/>
            </a:endParaRPr>
          </a:p>
        </p:txBody>
      </p:sp>
      <p:sp>
        <p:nvSpPr>
          <p:cNvPr id="3263" name="Google Shape;3263;p119"/>
          <p:cNvSpPr/>
          <p:nvPr/>
        </p:nvSpPr>
        <p:spPr>
          <a:xfrm>
            <a:off x="8468179" y="9351019"/>
            <a:ext cx="3545600" cy="3319200"/>
          </a:xfrm>
          <a:prstGeom prst="roundRect">
            <a:avLst>
              <a:gd name="adj" fmla="val 0"/>
            </a:avLst>
          </a:prstGeom>
          <a:solidFill>
            <a:schemeClr val="dk1"/>
          </a:solidFill>
          <a:ln>
            <a:noFill/>
          </a:ln>
        </p:spPr>
        <p:txBody>
          <a:bodyPr spcFirstLastPara="1" wrap="square" lIns="0" tIns="0" rIns="0" bIns="0" anchor="ctr" anchorCtr="0">
            <a:noAutofit/>
          </a:bodyPr>
          <a:lstStyle/>
          <a:p>
            <a:pPr marL="21160" indent="-21160" algn="ctr">
              <a:lnSpc>
                <a:spcPct val="90000"/>
              </a:lnSpc>
              <a:buSzPts val="1200"/>
            </a:pPr>
            <a:endParaRPr sz="2667" dirty="0">
              <a:solidFill>
                <a:schemeClr val="lt1"/>
              </a:solidFill>
              <a:latin typeface="Montserrat"/>
              <a:ea typeface="Montserrat"/>
              <a:cs typeface="Montserrat"/>
              <a:sym typeface="Montserrat"/>
            </a:endParaRPr>
          </a:p>
          <a:p>
            <a:pPr marL="21160" indent="-21160" algn="ctr">
              <a:lnSpc>
                <a:spcPct val="90000"/>
              </a:lnSpc>
              <a:buSzPts val="1200"/>
            </a:pPr>
            <a:endParaRPr sz="2667" dirty="0">
              <a:solidFill>
                <a:schemeClr val="lt1"/>
              </a:solidFill>
              <a:latin typeface="Montserrat"/>
              <a:ea typeface="Montserrat"/>
              <a:cs typeface="Montserrat"/>
              <a:sym typeface="Montserrat"/>
            </a:endParaRPr>
          </a:p>
          <a:p>
            <a:pPr marL="21168" indent="-21168" algn="ctr">
              <a:lnSpc>
                <a:spcPct val="90000"/>
              </a:lnSpc>
              <a:buSzPts val="1200"/>
            </a:pPr>
            <a:r>
              <a:rPr lang="en" sz="2667" dirty="0">
                <a:solidFill>
                  <a:schemeClr val="lt1"/>
                </a:solidFill>
                <a:latin typeface="Montserrat"/>
                <a:ea typeface="Montserrat"/>
                <a:cs typeface="Montserrat"/>
                <a:sym typeface="Montserrat"/>
              </a:rPr>
              <a:t>Blue/Green</a:t>
            </a:r>
            <a:endParaRPr sz="3200" dirty="0">
              <a:latin typeface="Montserrat"/>
              <a:ea typeface="Montserrat"/>
              <a:cs typeface="Montserrat"/>
              <a:sym typeface="Montserrat"/>
            </a:endParaRPr>
          </a:p>
        </p:txBody>
      </p:sp>
      <p:sp>
        <p:nvSpPr>
          <p:cNvPr id="3264" name="Google Shape;3264;p119"/>
          <p:cNvSpPr/>
          <p:nvPr/>
        </p:nvSpPr>
        <p:spPr>
          <a:xfrm>
            <a:off x="12370333" y="9351019"/>
            <a:ext cx="3545600" cy="3319200"/>
          </a:xfrm>
          <a:prstGeom prst="roundRect">
            <a:avLst>
              <a:gd name="adj" fmla="val 0"/>
            </a:avLst>
          </a:prstGeom>
          <a:solidFill>
            <a:schemeClr val="dk1"/>
          </a:solidFill>
          <a:ln>
            <a:noFill/>
          </a:ln>
        </p:spPr>
        <p:txBody>
          <a:bodyPr spcFirstLastPara="1" wrap="square" lIns="0" tIns="0" rIns="0" bIns="0" anchor="ctr" anchorCtr="0">
            <a:noAutofit/>
          </a:bodyPr>
          <a:lstStyle/>
          <a:p>
            <a:pPr marL="21160" indent="-21160" algn="ctr">
              <a:lnSpc>
                <a:spcPct val="90000"/>
              </a:lnSpc>
              <a:buSzPts val="1200"/>
            </a:pPr>
            <a:endParaRPr sz="2667" dirty="0">
              <a:solidFill>
                <a:schemeClr val="lt1"/>
              </a:solidFill>
              <a:latin typeface="Montserrat"/>
              <a:ea typeface="Montserrat"/>
              <a:cs typeface="Montserrat"/>
              <a:sym typeface="Montserrat"/>
            </a:endParaRPr>
          </a:p>
          <a:p>
            <a:pPr marL="21160" indent="-21160" algn="ctr">
              <a:lnSpc>
                <a:spcPct val="90000"/>
              </a:lnSpc>
              <a:buSzPts val="1200"/>
            </a:pPr>
            <a:endParaRPr sz="2667" dirty="0">
              <a:solidFill>
                <a:schemeClr val="lt1"/>
              </a:solidFill>
              <a:latin typeface="Montserrat"/>
              <a:ea typeface="Montserrat"/>
              <a:cs typeface="Montserrat"/>
              <a:sym typeface="Montserrat"/>
            </a:endParaRPr>
          </a:p>
          <a:p>
            <a:pPr marL="21160" indent="-21160" algn="ctr">
              <a:lnSpc>
                <a:spcPct val="90000"/>
              </a:lnSpc>
              <a:buSzPts val="1200"/>
            </a:pPr>
            <a:r>
              <a:rPr lang="en" sz="2667" dirty="0">
                <a:solidFill>
                  <a:schemeClr val="lt1"/>
                </a:solidFill>
                <a:latin typeface="Montserrat"/>
                <a:ea typeface="Montserrat"/>
                <a:cs typeface="Montserrat"/>
                <a:sym typeface="Montserrat"/>
              </a:rPr>
              <a:t>Rolling</a:t>
            </a:r>
            <a:endParaRPr sz="3200" dirty="0">
              <a:latin typeface="Montserrat"/>
              <a:ea typeface="Montserrat"/>
              <a:cs typeface="Montserrat"/>
              <a:sym typeface="Montserrat"/>
            </a:endParaRPr>
          </a:p>
        </p:txBody>
      </p:sp>
      <p:sp>
        <p:nvSpPr>
          <p:cNvPr id="3265" name="Google Shape;3265;p119"/>
          <p:cNvSpPr/>
          <p:nvPr/>
        </p:nvSpPr>
        <p:spPr>
          <a:xfrm>
            <a:off x="16272491" y="9351019"/>
            <a:ext cx="3545600" cy="3319200"/>
          </a:xfrm>
          <a:prstGeom prst="roundRect">
            <a:avLst>
              <a:gd name="adj" fmla="val 0"/>
            </a:avLst>
          </a:prstGeom>
          <a:solidFill>
            <a:schemeClr val="dk1"/>
          </a:solidFill>
          <a:ln>
            <a:noFill/>
          </a:ln>
        </p:spPr>
        <p:txBody>
          <a:bodyPr spcFirstLastPara="1" wrap="square" lIns="0" tIns="0" rIns="0" bIns="0" anchor="ctr" anchorCtr="0">
            <a:noAutofit/>
          </a:bodyPr>
          <a:lstStyle/>
          <a:p>
            <a:pPr marL="21160" indent="-21160" algn="ctr">
              <a:lnSpc>
                <a:spcPct val="90000"/>
              </a:lnSpc>
              <a:buSzPts val="1200"/>
            </a:pPr>
            <a:endParaRPr sz="2667" dirty="0">
              <a:solidFill>
                <a:schemeClr val="lt1"/>
              </a:solidFill>
              <a:latin typeface="Montserrat"/>
              <a:ea typeface="Montserrat"/>
              <a:cs typeface="Montserrat"/>
              <a:sym typeface="Montserrat"/>
            </a:endParaRPr>
          </a:p>
          <a:p>
            <a:pPr marL="21160" indent="-21160" algn="ctr">
              <a:lnSpc>
                <a:spcPct val="90000"/>
              </a:lnSpc>
              <a:buSzPts val="1200"/>
            </a:pPr>
            <a:endParaRPr sz="2667" dirty="0">
              <a:solidFill>
                <a:schemeClr val="lt1"/>
              </a:solidFill>
              <a:latin typeface="Montserrat"/>
              <a:ea typeface="Montserrat"/>
              <a:cs typeface="Montserrat"/>
              <a:sym typeface="Montserrat"/>
            </a:endParaRPr>
          </a:p>
          <a:p>
            <a:pPr marL="21168" indent="-21168" algn="ctr">
              <a:lnSpc>
                <a:spcPct val="90000"/>
              </a:lnSpc>
              <a:buSzPts val="1200"/>
            </a:pPr>
            <a:r>
              <a:rPr lang="en" sz="2667" dirty="0">
                <a:solidFill>
                  <a:schemeClr val="lt1"/>
                </a:solidFill>
                <a:latin typeface="Montserrat"/>
                <a:ea typeface="Montserrat"/>
                <a:cs typeface="Montserrat"/>
                <a:sym typeface="Montserrat"/>
              </a:rPr>
              <a:t>Canary</a:t>
            </a:r>
            <a:endParaRPr sz="3200" dirty="0">
              <a:latin typeface="Montserrat"/>
              <a:ea typeface="Montserrat"/>
              <a:cs typeface="Montserrat"/>
              <a:sym typeface="Montserrat"/>
            </a:endParaRPr>
          </a:p>
        </p:txBody>
      </p:sp>
      <p:grpSp>
        <p:nvGrpSpPr>
          <p:cNvPr id="3266" name="Google Shape;3266;p119"/>
          <p:cNvGrpSpPr/>
          <p:nvPr/>
        </p:nvGrpSpPr>
        <p:grpSpPr>
          <a:xfrm>
            <a:off x="9981057" y="3866791"/>
            <a:ext cx="4221480" cy="4221480"/>
            <a:chOff x="4840942" y="1003056"/>
            <a:chExt cx="2286000" cy="2286000"/>
          </a:xfrm>
        </p:grpSpPr>
        <p:sp>
          <p:nvSpPr>
            <p:cNvPr id="3267" name="Google Shape;3267;p119"/>
            <p:cNvSpPr/>
            <p:nvPr/>
          </p:nvSpPr>
          <p:spPr>
            <a:xfrm>
              <a:off x="4840942" y="1003056"/>
              <a:ext cx="2286000" cy="2286000"/>
            </a:xfrm>
            <a:prstGeom prst="arc">
              <a:avLst>
                <a:gd name="adj1" fmla="val 10798886"/>
                <a:gd name="adj2" fmla="val 11943"/>
              </a:avLst>
            </a:prstGeom>
            <a:solidFill>
              <a:schemeClr val="accent1"/>
            </a:solidFill>
            <a:ln>
              <a:noFill/>
            </a:ln>
          </p:spPr>
          <p:txBody>
            <a:bodyPr spcFirstLastPara="1" wrap="square" lIns="0" tIns="0" rIns="0" bIns="0" anchor="ctr" anchorCtr="0">
              <a:noAutofit/>
            </a:bodyPr>
            <a:lstStyle/>
            <a:p>
              <a:pPr algn="ctr">
                <a:buSzPts val="1200"/>
              </a:pPr>
              <a:r>
                <a:rPr lang="en-US" sz="2667" dirty="0">
                  <a:solidFill>
                    <a:schemeClr val="lt1"/>
                  </a:solidFill>
                  <a:latin typeface="Montserrat"/>
                  <a:ea typeface="Montserrat"/>
                  <a:cs typeface="Montserrat"/>
                  <a:sym typeface="Montserrat"/>
                </a:rPr>
                <a:t>Discovery</a:t>
              </a:r>
              <a:endParaRPr sz="3200" dirty="0">
                <a:latin typeface="Montserrat"/>
                <a:ea typeface="Montserrat"/>
                <a:cs typeface="Montserrat"/>
                <a:sym typeface="Montserrat"/>
              </a:endParaRPr>
            </a:p>
          </p:txBody>
        </p:sp>
        <p:sp>
          <p:nvSpPr>
            <p:cNvPr id="3268" name="Google Shape;3268;p119"/>
            <p:cNvSpPr/>
            <p:nvPr/>
          </p:nvSpPr>
          <p:spPr>
            <a:xfrm>
              <a:off x="4840942" y="1003056"/>
              <a:ext cx="2286000" cy="2286000"/>
            </a:xfrm>
            <a:prstGeom prst="arc">
              <a:avLst>
                <a:gd name="adj1" fmla="val 937"/>
                <a:gd name="adj2" fmla="val 10844497"/>
              </a:avLst>
            </a:prstGeom>
            <a:solidFill>
              <a:schemeClr val="dk2"/>
            </a:solidFill>
            <a:ln>
              <a:noFill/>
            </a:ln>
          </p:spPr>
          <p:txBody>
            <a:bodyPr spcFirstLastPara="1" wrap="square" lIns="0" tIns="0" rIns="0" bIns="0" anchor="ctr" anchorCtr="0">
              <a:noAutofit/>
            </a:bodyPr>
            <a:lstStyle/>
            <a:p>
              <a:pPr algn="ctr">
                <a:buSzPts val="1200"/>
              </a:pPr>
              <a:r>
                <a:rPr lang="en-US" sz="2667" dirty="0">
                  <a:solidFill>
                    <a:schemeClr val="lt1"/>
                  </a:solidFill>
                  <a:latin typeface="Montserrat"/>
                  <a:ea typeface="Montserrat"/>
                  <a:cs typeface="Montserrat"/>
                  <a:sym typeface="Montserrat"/>
                </a:rPr>
                <a:t>Design</a:t>
              </a:r>
              <a:endParaRPr sz="3200" dirty="0">
                <a:latin typeface="Montserrat"/>
                <a:ea typeface="Montserrat"/>
                <a:cs typeface="Montserrat"/>
                <a:sym typeface="Montserrat"/>
              </a:endParaRPr>
            </a:p>
          </p:txBody>
        </p:sp>
      </p:grpSp>
      <p:sp>
        <p:nvSpPr>
          <p:cNvPr id="3269" name="Google Shape;3269;p119"/>
          <p:cNvSpPr/>
          <p:nvPr/>
        </p:nvSpPr>
        <p:spPr>
          <a:xfrm>
            <a:off x="9465077" y="3350901"/>
            <a:ext cx="5252800" cy="5252800"/>
          </a:xfrm>
          <a:prstGeom prst="arc">
            <a:avLst>
              <a:gd name="adj1" fmla="val 11955281"/>
              <a:gd name="adj2" fmla="val 20570969"/>
            </a:avLst>
          </a:prstGeom>
          <a:noFill/>
          <a:ln w="25400" cap="flat" cmpd="sng">
            <a:solidFill>
              <a:srgbClr val="000000"/>
            </a:solidFill>
            <a:prstDash val="solid"/>
            <a:round/>
            <a:headEnd type="none" w="sm" len="sm"/>
            <a:tailEnd type="triangle" w="med" len="med"/>
          </a:ln>
        </p:spPr>
        <p:txBody>
          <a:bodyPr spcFirstLastPara="1" wrap="square" lIns="0" tIns="0" rIns="0" bIns="0" anchor="ctr" anchorCtr="0">
            <a:noAutofit/>
          </a:bodyPr>
          <a:lstStyle/>
          <a:p>
            <a:pPr algn="ctr">
              <a:buSzPts val="1800"/>
            </a:pPr>
            <a:endParaRPr sz="4800">
              <a:solidFill>
                <a:schemeClr val="dk1"/>
              </a:solidFill>
              <a:latin typeface="Montserrat"/>
              <a:ea typeface="Montserrat"/>
              <a:cs typeface="Montserrat"/>
              <a:sym typeface="Montserrat"/>
            </a:endParaRPr>
          </a:p>
        </p:txBody>
      </p:sp>
      <p:sp>
        <p:nvSpPr>
          <p:cNvPr id="3270" name="Google Shape;3270;p119"/>
          <p:cNvSpPr/>
          <p:nvPr/>
        </p:nvSpPr>
        <p:spPr>
          <a:xfrm>
            <a:off x="9465077" y="3350901"/>
            <a:ext cx="5252800" cy="5252800"/>
          </a:xfrm>
          <a:prstGeom prst="arc">
            <a:avLst>
              <a:gd name="adj1" fmla="val 827994"/>
              <a:gd name="adj2" fmla="val 10176477"/>
            </a:avLst>
          </a:prstGeom>
          <a:noFill/>
          <a:ln w="25400" cap="flat" cmpd="sng">
            <a:solidFill>
              <a:schemeClr val="dk1"/>
            </a:solidFill>
            <a:prstDash val="solid"/>
            <a:round/>
            <a:headEnd type="none" w="sm" len="sm"/>
            <a:tailEnd type="triangle" w="med" len="med"/>
          </a:ln>
        </p:spPr>
        <p:txBody>
          <a:bodyPr spcFirstLastPara="1" wrap="square" lIns="0" tIns="0" rIns="0" bIns="0" anchor="ctr" anchorCtr="0">
            <a:noAutofit/>
          </a:bodyPr>
          <a:lstStyle/>
          <a:p>
            <a:pPr algn="ctr">
              <a:buSzPts val="1800"/>
            </a:pPr>
            <a:endParaRPr sz="4267">
              <a:solidFill>
                <a:schemeClr val="dk1"/>
              </a:solidFill>
              <a:latin typeface="Montserrat"/>
              <a:ea typeface="Montserrat"/>
              <a:cs typeface="Montserrat"/>
              <a:sym typeface="Montserrat"/>
            </a:endParaRPr>
          </a:p>
        </p:txBody>
      </p:sp>
      <p:sp>
        <p:nvSpPr>
          <p:cNvPr id="3271" name="Google Shape;3271;p119"/>
          <p:cNvSpPr/>
          <p:nvPr/>
        </p:nvSpPr>
        <p:spPr>
          <a:xfrm>
            <a:off x="9181893" y="5292325"/>
            <a:ext cx="556992" cy="891216"/>
          </a:xfrm>
          <a:custGeom>
            <a:avLst/>
            <a:gdLst/>
            <a:ahLst/>
            <a:cxnLst/>
            <a:rect l="l" t="t" r="r" b="b"/>
            <a:pathLst>
              <a:path w="21600" h="21600" extrusionOk="0">
                <a:moveTo>
                  <a:pt x="12960" y="9450"/>
                </a:moveTo>
                <a:lnTo>
                  <a:pt x="12960" y="9000"/>
                </a:lnTo>
                <a:cubicBezTo>
                  <a:pt x="12960" y="8751"/>
                  <a:pt x="13282" y="8550"/>
                  <a:pt x="13680" y="8550"/>
                </a:cubicBezTo>
                <a:cubicBezTo>
                  <a:pt x="14078" y="8550"/>
                  <a:pt x="14400" y="8751"/>
                  <a:pt x="14400" y="9000"/>
                </a:cubicBezTo>
                <a:cubicBezTo>
                  <a:pt x="14400" y="9249"/>
                  <a:pt x="14078" y="9450"/>
                  <a:pt x="13680" y="9450"/>
                </a:cubicBezTo>
                <a:cubicBezTo>
                  <a:pt x="13680" y="9450"/>
                  <a:pt x="12960" y="9450"/>
                  <a:pt x="12960" y="9450"/>
                </a:cubicBezTo>
                <a:close/>
                <a:moveTo>
                  <a:pt x="17630" y="11225"/>
                </a:moveTo>
                <a:cubicBezTo>
                  <a:pt x="15847" y="12320"/>
                  <a:pt x="14741" y="13762"/>
                  <a:pt x="14470" y="15300"/>
                </a:cubicBezTo>
                <a:lnTo>
                  <a:pt x="12960" y="15300"/>
                </a:lnTo>
                <a:lnTo>
                  <a:pt x="12960" y="10350"/>
                </a:lnTo>
                <a:lnTo>
                  <a:pt x="13680" y="10350"/>
                </a:lnTo>
                <a:cubicBezTo>
                  <a:pt x="14873" y="10350"/>
                  <a:pt x="15840" y="9746"/>
                  <a:pt x="15840" y="9000"/>
                </a:cubicBezTo>
                <a:cubicBezTo>
                  <a:pt x="15840" y="8254"/>
                  <a:pt x="14873" y="7650"/>
                  <a:pt x="13680" y="7650"/>
                </a:cubicBezTo>
                <a:cubicBezTo>
                  <a:pt x="12487" y="7650"/>
                  <a:pt x="11520" y="8254"/>
                  <a:pt x="11520" y="9000"/>
                </a:cubicBezTo>
                <a:lnTo>
                  <a:pt x="11520" y="9450"/>
                </a:lnTo>
                <a:lnTo>
                  <a:pt x="10080" y="9450"/>
                </a:lnTo>
                <a:lnTo>
                  <a:pt x="10080" y="9000"/>
                </a:lnTo>
                <a:cubicBezTo>
                  <a:pt x="10080" y="8254"/>
                  <a:pt x="9113" y="7650"/>
                  <a:pt x="7920" y="7650"/>
                </a:cubicBezTo>
                <a:cubicBezTo>
                  <a:pt x="6727" y="7650"/>
                  <a:pt x="5760" y="8254"/>
                  <a:pt x="5760" y="9000"/>
                </a:cubicBezTo>
                <a:cubicBezTo>
                  <a:pt x="5760" y="9746"/>
                  <a:pt x="6727" y="10350"/>
                  <a:pt x="7920" y="10350"/>
                </a:cubicBezTo>
                <a:lnTo>
                  <a:pt x="8640" y="10350"/>
                </a:lnTo>
                <a:lnTo>
                  <a:pt x="8640" y="15300"/>
                </a:lnTo>
                <a:lnTo>
                  <a:pt x="7130" y="15300"/>
                </a:lnTo>
                <a:cubicBezTo>
                  <a:pt x="6859" y="13762"/>
                  <a:pt x="5753" y="12320"/>
                  <a:pt x="3970" y="11224"/>
                </a:cubicBezTo>
                <a:cubicBezTo>
                  <a:pt x="2283" y="10188"/>
                  <a:pt x="1440" y="8747"/>
                  <a:pt x="1440" y="6900"/>
                </a:cubicBezTo>
                <a:cubicBezTo>
                  <a:pt x="1440" y="3586"/>
                  <a:pt x="5631" y="900"/>
                  <a:pt x="10800" y="900"/>
                </a:cubicBezTo>
                <a:cubicBezTo>
                  <a:pt x="15969" y="900"/>
                  <a:pt x="20160" y="3586"/>
                  <a:pt x="20160" y="6900"/>
                </a:cubicBezTo>
                <a:cubicBezTo>
                  <a:pt x="20160" y="8747"/>
                  <a:pt x="19317" y="10189"/>
                  <a:pt x="17630" y="11225"/>
                </a:cubicBezTo>
                <a:close/>
                <a:moveTo>
                  <a:pt x="12960" y="20250"/>
                </a:moveTo>
                <a:cubicBezTo>
                  <a:pt x="12960" y="20499"/>
                  <a:pt x="12638" y="20700"/>
                  <a:pt x="12240" y="20700"/>
                </a:cubicBezTo>
                <a:lnTo>
                  <a:pt x="9360" y="20700"/>
                </a:lnTo>
                <a:cubicBezTo>
                  <a:pt x="8962" y="20700"/>
                  <a:pt x="8640" y="20499"/>
                  <a:pt x="8640" y="20250"/>
                </a:cubicBezTo>
                <a:lnTo>
                  <a:pt x="8640" y="19800"/>
                </a:lnTo>
                <a:lnTo>
                  <a:pt x="12960" y="19800"/>
                </a:lnTo>
                <a:cubicBezTo>
                  <a:pt x="12960" y="19800"/>
                  <a:pt x="12960" y="20250"/>
                  <a:pt x="12960" y="20250"/>
                </a:cubicBezTo>
                <a:close/>
                <a:moveTo>
                  <a:pt x="7200" y="18900"/>
                </a:moveTo>
                <a:lnTo>
                  <a:pt x="7200" y="18000"/>
                </a:lnTo>
                <a:lnTo>
                  <a:pt x="14400" y="18000"/>
                </a:lnTo>
                <a:lnTo>
                  <a:pt x="14400" y="18900"/>
                </a:lnTo>
                <a:lnTo>
                  <a:pt x="12960" y="18900"/>
                </a:lnTo>
                <a:lnTo>
                  <a:pt x="8640" y="18900"/>
                </a:lnTo>
                <a:cubicBezTo>
                  <a:pt x="8640" y="18900"/>
                  <a:pt x="7200" y="18900"/>
                  <a:pt x="7200" y="18900"/>
                </a:cubicBezTo>
                <a:close/>
                <a:moveTo>
                  <a:pt x="11520" y="15300"/>
                </a:moveTo>
                <a:lnTo>
                  <a:pt x="10080" y="15300"/>
                </a:lnTo>
                <a:lnTo>
                  <a:pt x="10080" y="10350"/>
                </a:lnTo>
                <a:lnTo>
                  <a:pt x="11520" y="10350"/>
                </a:lnTo>
                <a:cubicBezTo>
                  <a:pt x="11520" y="10350"/>
                  <a:pt x="11520" y="15300"/>
                  <a:pt x="11520" y="15300"/>
                </a:cubicBezTo>
                <a:close/>
                <a:moveTo>
                  <a:pt x="8640" y="9450"/>
                </a:moveTo>
                <a:lnTo>
                  <a:pt x="7920" y="9450"/>
                </a:lnTo>
                <a:cubicBezTo>
                  <a:pt x="7522" y="9450"/>
                  <a:pt x="7200" y="9249"/>
                  <a:pt x="7200" y="9000"/>
                </a:cubicBezTo>
                <a:cubicBezTo>
                  <a:pt x="7200" y="8751"/>
                  <a:pt x="7522" y="8550"/>
                  <a:pt x="7920" y="8550"/>
                </a:cubicBezTo>
                <a:cubicBezTo>
                  <a:pt x="8318" y="8550"/>
                  <a:pt x="8640" y="8751"/>
                  <a:pt x="8640" y="9000"/>
                </a:cubicBezTo>
                <a:cubicBezTo>
                  <a:pt x="8640" y="9000"/>
                  <a:pt x="8640" y="9450"/>
                  <a:pt x="8640" y="9450"/>
                </a:cubicBezTo>
                <a:close/>
                <a:moveTo>
                  <a:pt x="7200" y="16200"/>
                </a:moveTo>
                <a:lnTo>
                  <a:pt x="8640" y="16200"/>
                </a:lnTo>
                <a:lnTo>
                  <a:pt x="10080" y="16200"/>
                </a:lnTo>
                <a:lnTo>
                  <a:pt x="11520" y="16200"/>
                </a:lnTo>
                <a:lnTo>
                  <a:pt x="12960" y="16200"/>
                </a:lnTo>
                <a:lnTo>
                  <a:pt x="14400" y="16200"/>
                </a:lnTo>
                <a:lnTo>
                  <a:pt x="14400" y="17100"/>
                </a:lnTo>
                <a:lnTo>
                  <a:pt x="7200" y="17100"/>
                </a:lnTo>
                <a:cubicBezTo>
                  <a:pt x="7200" y="17100"/>
                  <a:pt x="7200" y="16200"/>
                  <a:pt x="7200" y="16200"/>
                </a:cubicBezTo>
                <a:close/>
                <a:moveTo>
                  <a:pt x="10800" y="0"/>
                </a:moveTo>
                <a:cubicBezTo>
                  <a:pt x="4827" y="0"/>
                  <a:pt x="0" y="3094"/>
                  <a:pt x="0" y="6900"/>
                </a:cubicBezTo>
                <a:cubicBezTo>
                  <a:pt x="0" y="8975"/>
                  <a:pt x="979" y="10650"/>
                  <a:pt x="2961" y="11866"/>
                </a:cubicBezTo>
                <a:cubicBezTo>
                  <a:pt x="4751" y="12966"/>
                  <a:pt x="5760" y="14470"/>
                  <a:pt x="5760" y="16039"/>
                </a:cubicBezTo>
                <a:lnTo>
                  <a:pt x="5760" y="18900"/>
                </a:lnTo>
                <a:cubicBezTo>
                  <a:pt x="5760" y="19397"/>
                  <a:pt x="6404" y="19800"/>
                  <a:pt x="7200" y="19800"/>
                </a:cubicBezTo>
                <a:lnTo>
                  <a:pt x="7200" y="19800"/>
                </a:lnTo>
                <a:lnTo>
                  <a:pt x="7200" y="20250"/>
                </a:lnTo>
                <a:cubicBezTo>
                  <a:pt x="7200" y="20996"/>
                  <a:pt x="8167" y="21600"/>
                  <a:pt x="9360" y="21600"/>
                </a:cubicBezTo>
                <a:lnTo>
                  <a:pt x="12240" y="21600"/>
                </a:lnTo>
                <a:cubicBezTo>
                  <a:pt x="13433" y="21600"/>
                  <a:pt x="14400" y="20996"/>
                  <a:pt x="14400" y="20250"/>
                </a:cubicBezTo>
                <a:lnTo>
                  <a:pt x="14400" y="19800"/>
                </a:lnTo>
                <a:lnTo>
                  <a:pt x="14400" y="19800"/>
                </a:lnTo>
                <a:cubicBezTo>
                  <a:pt x="15195" y="19800"/>
                  <a:pt x="15840" y="19397"/>
                  <a:pt x="15840" y="18900"/>
                </a:cubicBezTo>
                <a:lnTo>
                  <a:pt x="15840" y="16039"/>
                </a:lnTo>
                <a:cubicBezTo>
                  <a:pt x="15840" y="14470"/>
                  <a:pt x="16849" y="12966"/>
                  <a:pt x="18639" y="11866"/>
                </a:cubicBezTo>
                <a:cubicBezTo>
                  <a:pt x="20620" y="10650"/>
                  <a:pt x="21600" y="8975"/>
                  <a:pt x="21600" y="6900"/>
                </a:cubicBezTo>
                <a:cubicBezTo>
                  <a:pt x="21600" y="3094"/>
                  <a:pt x="16773" y="0"/>
                  <a:pt x="10800" y="0"/>
                </a:cubicBezTo>
                <a:close/>
              </a:path>
            </a:pathLst>
          </a:custGeom>
          <a:solidFill>
            <a:schemeClr val="accent1"/>
          </a:solidFill>
          <a:ln>
            <a:noFill/>
          </a:ln>
        </p:spPr>
        <p:txBody>
          <a:bodyPr spcFirstLastPara="1" wrap="square" lIns="0" tIns="0" rIns="0" bIns="0" anchor="ctr" anchorCtr="0">
            <a:noAutofit/>
          </a:bodyPr>
          <a:lstStyle/>
          <a:p>
            <a:pPr>
              <a:buSzPts val="1800"/>
            </a:pPr>
            <a:endParaRPr sz="4800">
              <a:solidFill>
                <a:schemeClr val="dk1"/>
              </a:solidFill>
              <a:latin typeface="Montserrat"/>
              <a:ea typeface="Montserrat"/>
              <a:cs typeface="Montserrat"/>
              <a:sym typeface="Montserrat"/>
            </a:endParaRPr>
          </a:p>
        </p:txBody>
      </p:sp>
      <p:sp>
        <p:nvSpPr>
          <p:cNvPr id="3272" name="Google Shape;3272;p119"/>
          <p:cNvSpPr/>
          <p:nvPr/>
        </p:nvSpPr>
        <p:spPr>
          <a:xfrm>
            <a:off x="14342525" y="5381309"/>
            <a:ext cx="746352" cy="802224"/>
          </a:xfrm>
          <a:custGeom>
            <a:avLst/>
            <a:gdLst/>
            <a:ahLst/>
            <a:cxnLst/>
            <a:rect l="l" t="t" r="r" b="b"/>
            <a:pathLst>
              <a:path w="21600" h="21600" extrusionOk="0">
                <a:moveTo>
                  <a:pt x="8640" y="5526"/>
                </a:moveTo>
                <a:lnTo>
                  <a:pt x="12960" y="5526"/>
                </a:lnTo>
                <a:cubicBezTo>
                  <a:pt x="13556" y="5526"/>
                  <a:pt x="14040" y="5975"/>
                  <a:pt x="14040" y="6530"/>
                </a:cubicBezTo>
                <a:lnTo>
                  <a:pt x="14040" y="20595"/>
                </a:lnTo>
                <a:cubicBezTo>
                  <a:pt x="14040" y="21150"/>
                  <a:pt x="13556" y="21600"/>
                  <a:pt x="12960" y="21600"/>
                </a:cubicBezTo>
                <a:lnTo>
                  <a:pt x="8640" y="21600"/>
                </a:lnTo>
                <a:cubicBezTo>
                  <a:pt x="8044" y="21600"/>
                  <a:pt x="7560" y="21150"/>
                  <a:pt x="7560" y="20595"/>
                </a:cubicBezTo>
                <a:lnTo>
                  <a:pt x="7560" y="6530"/>
                </a:lnTo>
                <a:cubicBezTo>
                  <a:pt x="7560" y="5975"/>
                  <a:pt x="8044" y="5526"/>
                  <a:pt x="8640" y="5526"/>
                </a:cubicBezTo>
                <a:close/>
                <a:moveTo>
                  <a:pt x="8640" y="6530"/>
                </a:moveTo>
                <a:lnTo>
                  <a:pt x="8640" y="20595"/>
                </a:lnTo>
                <a:lnTo>
                  <a:pt x="12960" y="20595"/>
                </a:lnTo>
                <a:lnTo>
                  <a:pt x="12960" y="6530"/>
                </a:lnTo>
                <a:cubicBezTo>
                  <a:pt x="12960" y="6530"/>
                  <a:pt x="8640" y="6530"/>
                  <a:pt x="8640" y="6530"/>
                </a:cubicBezTo>
                <a:close/>
                <a:moveTo>
                  <a:pt x="16200" y="0"/>
                </a:moveTo>
                <a:lnTo>
                  <a:pt x="20520" y="0"/>
                </a:lnTo>
                <a:cubicBezTo>
                  <a:pt x="21116" y="0"/>
                  <a:pt x="21600" y="450"/>
                  <a:pt x="21600" y="1005"/>
                </a:cubicBezTo>
                <a:lnTo>
                  <a:pt x="21600" y="20595"/>
                </a:lnTo>
                <a:cubicBezTo>
                  <a:pt x="21600" y="21150"/>
                  <a:pt x="21116" y="21600"/>
                  <a:pt x="20520" y="21600"/>
                </a:cubicBezTo>
                <a:lnTo>
                  <a:pt x="16200" y="21600"/>
                </a:lnTo>
                <a:cubicBezTo>
                  <a:pt x="15604" y="21600"/>
                  <a:pt x="15120" y="21150"/>
                  <a:pt x="15120" y="20595"/>
                </a:cubicBezTo>
                <a:lnTo>
                  <a:pt x="15120" y="1005"/>
                </a:lnTo>
                <a:cubicBezTo>
                  <a:pt x="15120" y="450"/>
                  <a:pt x="15604" y="0"/>
                  <a:pt x="16200" y="0"/>
                </a:cubicBezTo>
                <a:close/>
                <a:moveTo>
                  <a:pt x="16200" y="1005"/>
                </a:moveTo>
                <a:lnTo>
                  <a:pt x="16200" y="20595"/>
                </a:lnTo>
                <a:lnTo>
                  <a:pt x="20520" y="20595"/>
                </a:lnTo>
                <a:lnTo>
                  <a:pt x="20520" y="1005"/>
                </a:lnTo>
                <a:cubicBezTo>
                  <a:pt x="20520" y="1005"/>
                  <a:pt x="16200" y="1005"/>
                  <a:pt x="16200" y="1005"/>
                </a:cubicBezTo>
                <a:close/>
                <a:moveTo>
                  <a:pt x="1080" y="11553"/>
                </a:moveTo>
                <a:lnTo>
                  <a:pt x="5400" y="11553"/>
                </a:lnTo>
                <a:cubicBezTo>
                  <a:pt x="5996" y="11553"/>
                  <a:pt x="6480" y="12003"/>
                  <a:pt x="6480" y="12558"/>
                </a:cubicBezTo>
                <a:lnTo>
                  <a:pt x="6480" y="20595"/>
                </a:lnTo>
                <a:cubicBezTo>
                  <a:pt x="6480" y="21150"/>
                  <a:pt x="5996" y="21600"/>
                  <a:pt x="5400" y="21600"/>
                </a:cubicBezTo>
                <a:lnTo>
                  <a:pt x="1080" y="21600"/>
                </a:lnTo>
                <a:cubicBezTo>
                  <a:pt x="484" y="21600"/>
                  <a:pt x="0" y="21150"/>
                  <a:pt x="0" y="20595"/>
                </a:cubicBezTo>
                <a:lnTo>
                  <a:pt x="0" y="12558"/>
                </a:lnTo>
                <a:cubicBezTo>
                  <a:pt x="0" y="12003"/>
                  <a:pt x="484" y="11553"/>
                  <a:pt x="1080" y="11553"/>
                </a:cubicBezTo>
                <a:close/>
                <a:moveTo>
                  <a:pt x="1080" y="12558"/>
                </a:moveTo>
                <a:lnTo>
                  <a:pt x="1080" y="20595"/>
                </a:lnTo>
                <a:lnTo>
                  <a:pt x="5400" y="20595"/>
                </a:lnTo>
                <a:lnTo>
                  <a:pt x="5400" y="12558"/>
                </a:lnTo>
                <a:cubicBezTo>
                  <a:pt x="5400" y="12558"/>
                  <a:pt x="1080" y="12558"/>
                  <a:pt x="1080" y="12558"/>
                </a:cubicBezTo>
                <a:close/>
              </a:path>
            </a:pathLst>
          </a:custGeom>
          <a:solidFill>
            <a:schemeClr val="accent1"/>
          </a:solidFill>
          <a:ln>
            <a:noFill/>
          </a:ln>
        </p:spPr>
        <p:txBody>
          <a:bodyPr spcFirstLastPara="1" wrap="square" lIns="0" tIns="0" rIns="0" bIns="0" anchor="ctr" anchorCtr="0">
            <a:noAutofit/>
          </a:bodyPr>
          <a:lstStyle/>
          <a:p>
            <a:pPr>
              <a:buSzPts val="1800"/>
            </a:pPr>
            <a:endParaRPr sz="4800">
              <a:solidFill>
                <a:schemeClr val="dk1"/>
              </a:solidFill>
              <a:latin typeface="Montserrat"/>
              <a:ea typeface="Montserrat"/>
              <a:cs typeface="Montserrat"/>
              <a:sym typeface="Montserrat"/>
            </a:endParaRPr>
          </a:p>
        </p:txBody>
      </p:sp>
      <p:sp>
        <p:nvSpPr>
          <p:cNvPr id="3273" name="Google Shape;3273;p119"/>
          <p:cNvSpPr/>
          <p:nvPr/>
        </p:nvSpPr>
        <p:spPr>
          <a:xfrm>
            <a:off x="9708299" y="9899061"/>
            <a:ext cx="1065312" cy="873936"/>
          </a:xfrm>
          <a:custGeom>
            <a:avLst/>
            <a:gdLst/>
            <a:ahLst/>
            <a:cxnLst/>
            <a:rect l="l" t="t" r="r" b="b"/>
            <a:pathLst>
              <a:path w="21600" h="21600" extrusionOk="0">
                <a:moveTo>
                  <a:pt x="3651" y="15349"/>
                </a:moveTo>
                <a:cubicBezTo>
                  <a:pt x="3651" y="15674"/>
                  <a:pt x="3435" y="15938"/>
                  <a:pt x="3168" y="15938"/>
                </a:cubicBezTo>
                <a:cubicBezTo>
                  <a:pt x="2902" y="15938"/>
                  <a:pt x="2686" y="15674"/>
                  <a:pt x="2686" y="15349"/>
                </a:cubicBezTo>
                <a:cubicBezTo>
                  <a:pt x="2686" y="15024"/>
                  <a:pt x="2902" y="14761"/>
                  <a:pt x="3168" y="14761"/>
                </a:cubicBezTo>
                <a:cubicBezTo>
                  <a:pt x="3435" y="14761"/>
                  <a:pt x="3651" y="15024"/>
                  <a:pt x="3651" y="15349"/>
                </a:cubicBezTo>
                <a:close/>
                <a:moveTo>
                  <a:pt x="6091" y="14470"/>
                </a:moveTo>
                <a:lnTo>
                  <a:pt x="6091" y="4751"/>
                </a:lnTo>
                <a:lnTo>
                  <a:pt x="20704" y="4751"/>
                </a:lnTo>
                <a:lnTo>
                  <a:pt x="20704" y="14470"/>
                </a:lnTo>
                <a:cubicBezTo>
                  <a:pt x="20704" y="14470"/>
                  <a:pt x="6091" y="14470"/>
                  <a:pt x="6091" y="14470"/>
                </a:cubicBezTo>
                <a:close/>
                <a:moveTo>
                  <a:pt x="5643" y="15016"/>
                </a:moveTo>
                <a:lnTo>
                  <a:pt x="5643" y="15016"/>
                </a:lnTo>
                <a:cubicBezTo>
                  <a:pt x="5643" y="15016"/>
                  <a:pt x="5643" y="15016"/>
                  <a:pt x="5643" y="15016"/>
                </a:cubicBezTo>
                <a:close/>
                <a:moveTo>
                  <a:pt x="8394" y="20508"/>
                </a:moveTo>
                <a:lnTo>
                  <a:pt x="896" y="20508"/>
                </a:lnTo>
                <a:lnTo>
                  <a:pt x="896" y="1092"/>
                </a:lnTo>
                <a:lnTo>
                  <a:pt x="8393" y="1092"/>
                </a:lnTo>
                <a:lnTo>
                  <a:pt x="8393" y="3658"/>
                </a:lnTo>
                <a:lnTo>
                  <a:pt x="6091" y="3658"/>
                </a:lnTo>
                <a:cubicBezTo>
                  <a:pt x="5597" y="3658"/>
                  <a:pt x="5195" y="4148"/>
                  <a:pt x="5195" y="4751"/>
                </a:cubicBezTo>
                <a:lnTo>
                  <a:pt x="5195" y="5987"/>
                </a:lnTo>
                <a:lnTo>
                  <a:pt x="2867" y="5987"/>
                </a:lnTo>
                <a:cubicBezTo>
                  <a:pt x="2620" y="5987"/>
                  <a:pt x="2419" y="6232"/>
                  <a:pt x="2419" y="6533"/>
                </a:cubicBezTo>
                <a:cubicBezTo>
                  <a:pt x="2419" y="6835"/>
                  <a:pt x="2620" y="7080"/>
                  <a:pt x="2867" y="7080"/>
                </a:cubicBezTo>
                <a:lnTo>
                  <a:pt x="5195" y="7080"/>
                </a:lnTo>
                <a:lnTo>
                  <a:pt x="5195" y="16971"/>
                </a:lnTo>
                <a:cubicBezTo>
                  <a:pt x="5195" y="17573"/>
                  <a:pt x="5597" y="18063"/>
                  <a:pt x="6091" y="18063"/>
                </a:cubicBezTo>
                <a:lnTo>
                  <a:pt x="8394" y="18063"/>
                </a:lnTo>
                <a:cubicBezTo>
                  <a:pt x="8394" y="18063"/>
                  <a:pt x="8394" y="20508"/>
                  <a:pt x="8394" y="20508"/>
                </a:cubicBezTo>
                <a:close/>
                <a:moveTo>
                  <a:pt x="14337" y="20097"/>
                </a:moveTo>
                <a:lnTo>
                  <a:pt x="12458" y="20097"/>
                </a:lnTo>
                <a:lnTo>
                  <a:pt x="12458" y="18063"/>
                </a:lnTo>
                <a:lnTo>
                  <a:pt x="14337" y="18063"/>
                </a:lnTo>
                <a:cubicBezTo>
                  <a:pt x="14337" y="18063"/>
                  <a:pt x="14337" y="20097"/>
                  <a:pt x="14337" y="20097"/>
                </a:cubicBezTo>
                <a:close/>
                <a:moveTo>
                  <a:pt x="20704" y="16971"/>
                </a:moveTo>
                <a:lnTo>
                  <a:pt x="15234" y="16971"/>
                </a:lnTo>
                <a:lnTo>
                  <a:pt x="11561" y="16971"/>
                </a:lnTo>
                <a:lnTo>
                  <a:pt x="6091" y="16971"/>
                </a:lnTo>
                <a:lnTo>
                  <a:pt x="6091" y="15563"/>
                </a:lnTo>
                <a:lnTo>
                  <a:pt x="20704" y="15563"/>
                </a:lnTo>
                <a:cubicBezTo>
                  <a:pt x="20704" y="15563"/>
                  <a:pt x="20704" y="16971"/>
                  <a:pt x="20704" y="16971"/>
                </a:cubicBezTo>
                <a:close/>
                <a:moveTo>
                  <a:pt x="20704" y="3658"/>
                </a:moveTo>
                <a:lnTo>
                  <a:pt x="9289" y="3658"/>
                </a:lnTo>
                <a:lnTo>
                  <a:pt x="9289" y="1092"/>
                </a:lnTo>
                <a:cubicBezTo>
                  <a:pt x="9289" y="490"/>
                  <a:pt x="8887" y="0"/>
                  <a:pt x="8393" y="0"/>
                </a:cubicBezTo>
                <a:lnTo>
                  <a:pt x="896" y="0"/>
                </a:lnTo>
                <a:cubicBezTo>
                  <a:pt x="402" y="0"/>
                  <a:pt x="0" y="490"/>
                  <a:pt x="0" y="1092"/>
                </a:cubicBezTo>
                <a:lnTo>
                  <a:pt x="0" y="20508"/>
                </a:lnTo>
                <a:cubicBezTo>
                  <a:pt x="0" y="21110"/>
                  <a:pt x="402" y="21600"/>
                  <a:pt x="896" y="21600"/>
                </a:cubicBezTo>
                <a:lnTo>
                  <a:pt x="8393" y="21600"/>
                </a:lnTo>
                <a:cubicBezTo>
                  <a:pt x="8887" y="21600"/>
                  <a:pt x="9289" y="21110"/>
                  <a:pt x="9289" y="20508"/>
                </a:cubicBezTo>
                <a:lnTo>
                  <a:pt x="9289" y="18063"/>
                </a:lnTo>
                <a:lnTo>
                  <a:pt x="11561" y="18063"/>
                </a:lnTo>
                <a:lnTo>
                  <a:pt x="11561" y="20097"/>
                </a:lnTo>
                <a:lnTo>
                  <a:pt x="10621" y="20097"/>
                </a:lnTo>
                <a:cubicBezTo>
                  <a:pt x="10374" y="20097"/>
                  <a:pt x="10173" y="20341"/>
                  <a:pt x="10173" y="20643"/>
                </a:cubicBezTo>
                <a:cubicBezTo>
                  <a:pt x="10173" y="20945"/>
                  <a:pt x="10374" y="21189"/>
                  <a:pt x="10621" y="21189"/>
                </a:cubicBezTo>
                <a:lnTo>
                  <a:pt x="11561" y="21189"/>
                </a:lnTo>
                <a:lnTo>
                  <a:pt x="15234" y="21189"/>
                </a:lnTo>
                <a:lnTo>
                  <a:pt x="16083" y="21189"/>
                </a:lnTo>
                <a:cubicBezTo>
                  <a:pt x="16330" y="21189"/>
                  <a:pt x="16531" y="20945"/>
                  <a:pt x="16531" y="20643"/>
                </a:cubicBezTo>
                <a:cubicBezTo>
                  <a:pt x="16531" y="20341"/>
                  <a:pt x="16330" y="20097"/>
                  <a:pt x="16083" y="20097"/>
                </a:cubicBezTo>
                <a:lnTo>
                  <a:pt x="15234" y="20097"/>
                </a:lnTo>
                <a:lnTo>
                  <a:pt x="15234" y="18063"/>
                </a:lnTo>
                <a:lnTo>
                  <a:pt x="20704" y="18063"/>
                </a:lnTo>
                <a:cubicBezTo>
                  <a:pt x="21198" y="18063"/>
                  <a:pt x="21600" y="17573"/>
                  <a:pt x="21600" y="16971"/>
                </a:cubicBezTo>
                <a:lnTo>
                  <a:pt x="21600" y="4751"/>
                </a:lnTo>
                <a:cubicBezTo>
                  <a:pt x="21600" y="4148"/>
                  <a:pt x="21198" y="3658"/>
                  <a:pt x="20704" y="3658"/>
                </a:cubicBezTo>
                <a:close/>
              </a:path>
            </a:pathLst>
          </a:custGeom>
          <a:solidFill>
            <a:schemeClr val="lt1"/>
          </a:solidFill>
          <a:ln>
            <a:noFill/>
          </a:ln>
        </p:spPr>
        <p:txBody>
          <a:bodyPr spcFirstLastPara="1" wrap="square" lIns="0" tIns="0" rIns="0" bIns="0" anchor="ctr" anchorCtr="0">
            <a:noAutofit/>
          </a:bodyPr>
          <a:lstStyle/>
          <a:p>
            <a:pPr>
              <a:buSzPts val="1800"/>
            </a:pPr>
            <a:endParaRPr sz="4267">
              <a:solidFill>
                <a:schemeClr val="dk1"/>
              </a:solidFill>
              <a:latin typeface="Montserrat"/>
              <a:ea typeface="Montserrat"/>
              <a:cs typeface="Montserrat"/>
              <a:sym typeface="Montserrat"/>
            </a:endParaRPr>
          </a:p>
        </p:txBody>
      </p:sp>
      <p:sp>
        <p:nvSpPr>
          <p:cNvPr id="3274" name="Google Shape;3274;p119"/>
          <p:cNvSpPr/>
          <p:nvPr/>
        </p:nvSpPr>
        <p:spPr>
          <a:xfrm>
            <a:off x="13612627" y="9949269"/>
            <a:ext cx="1060848" cy="773568"/>
          </a:xfrm>
          <a:custGeom>
            <a:avLst/>
            <a:gdLst/>
            <a:ahLst/>
            <a:cxnLst/>
            <a:rect l="l" t="t" r="r" b="b"/>
            <a:pathLst>
              <a:path w="21600" h="21600" extrusionOk="0">
                <a:moveTo>
                  <a:pt x="900" y="19131"/>
                </a:moveTo>
                <a:lnTo>
                  <a:pt x="900" y="20366"/>
                </a:lnTo>
                <a:lnTo>
                  <a:pt x="20700" y="20366"/>
                </a:lnTo>
                <a:lnTo>
                  <a:pt x="20700" y="19131"/>
                </a:lnTo>
                <a:cubicBezTo>
                  <a:pt x="20700" y="19131"/>
                  <a:pt x="900" y="19131"/>
                  <a:pt x="900" y="19131"/>
                </a:cubicBezTo>
                <a:close/>
                <a:moveTo>
                  <a:pt x="1800" y="1234"/>
                </a:moveTo>
                <a:lnTo>
                  <a:pt x="1800" y="17897"/>
                </a:lnTo>
                <a:lnTo>
                  <a:pt x="19800" y="17897"/>
                </a:lnTo>
                <a:lnTo>
                  <a:pt x="19800" y="1234"/>
                </a:lnTo>
                <a:cubicBezTo>
                  <a:pt x="19800" y="1234"/>
                  <a:pt x="1800" y="1234"/>
                  <a:pt x="1800" y="1234"/>
                </a:cubicBezTo>
                <a:close/>
                <a:moveTo>
                  <a:pt x="20700" y="17897"/>
                </a:moveTo>
                <a:cubicBezTo>
                  <a:pt x="21197" y="17897"/>
                  <a:pt x="21600" y="18450"/>
                  <a:pt x="21600" y="19131"/>
                </a:cubicBezTo>
                <a:lnTo>
                  <a:pt x="21600" y="20366"/>
                </a:lnTo>
                <a:cubicBezTo>
                  <a:pt x="21600" y="21047"/>
                  <a:pt x="21197" y="21600"/>
                  <a:pt x="20700" y="21600"/>
                </a:cubicBezTo>
                <a:lnTo>
                  <a:pt x="900" y="21600"/>
                </a:lnTo>
                <a:cubicBezTo>
                  <a:pt x="403" y="21600"/>
                  <a:pt x="0" y="21047"/>
                  <a:pt x="0" y="20366"/>
                </a:cubicBezTo>
                <a:lnTo>
                  <a:pt x="0" y="19131"/>
                </a:lnTo>
                <a:cubicBezTo>
                  <a:pt x="0" y="18450"/>
                  <a:pt x="403" y="17897"/>
                  <a:pt x="900" y="17897"/>
                </a:cubicBezTo>
                <a:lnTo>
                  <a:pt x="900" y="1234"/>
                </a:lnTo>
                <a:cubicBezTo>
                  <a:pt x="900" y="553"/>
                  <a:pt x="1303" y="0"/>
                  <a:pt x="1800" y="0"/>
                </a:cubicBezTo>
                <a:lnTo>
                  <a:pt x="19800" y="0"/>
                </a:lnTo>
                <a:cubicBezTo>
                  <a:pt x="20297" y="0"/>
                  <a:pt x="20700" y="553"/>
                  <a:pt x="20700" y="1234"/>
                </a:cubicBezTo>
                <a:cubicBezTo>
                  <a:pt x="20700" y="1234"/>
                  <a:pt x="20700" y="17897"/>
                  <a:pt x="20700" y="17897"/>
                </a:cubicBezTo>
                <a:close/>
              </a:path>
            </a:pathLst>
          </a:custGeom>
          <a:solidFill>
            <a:schemeClr val="lt1"/>
          </a:solidFill>
          <a:ln>
            <a:noFill/>
          </a:ln>
        </p:spPr>
        <p:txBody>
          <a:bodyPr spcFirstLastPara="1" wrap="square" lIns="0" tIns="0" rIns="0" bIns="0" anchor="ctr" anchorCtr="0">
            <a:noAutofit/>
          </a:bodyPr>
          <a:lstStyle/>
          <a:p>
            <a:pPr>
              <a:buSzPts val="1800"/>
            </a:pPr>
            <a:endParaRPr sz="4267">
              <a:solidFill>
                <a:schemeClr val="dk1"/>
              </a:solidFill>
              <a:latin typeface="Montserrat"/>
              <a:ea typeface="Montserrat"/>
              <a:cs typeface="Montserrat"/>
              <a:sym typeface="Montserrat"/>
            </a:endParaRPr>
          </a:p>
        </p:txBody>
      </p:sp>
      <p:sp>
        <p:nvSpPr>
          <p:cNvPr id="3275" name="Google Shape;3275;p119"/>
          <p:cNvSpPr/>
          <p:nvPr/>
        </p:nvSpPr>
        <p:spPr>
          <a:xfrm>
            <a:off x="17634045" y="9783501"/>
            <a:ext cx="822384" cy="1105056"/>
          </a:xfrm>
          <a:custGeom>
            <a:avLst/>
            <a:gdLst/>
            <a:ahLst/>
            <a:cxnLst/>
            <a:rect l="l" t="t" r="r" b="b"/>
            <a:pathLst>
              <a:path w="21600" h="21600" extrusionOk="0">
                <a:moveTo>
                  <a:pt x="6736" y="18911"/>
                </a:moveTo>
                <a:cubicBezTo>
                  <a:pt x="6736" y="18672"/>
                  <a:pt x="6996" y="18479"/>
                  <a:pt x="7317" y="18479"/>
                </a:cubicBezTo>
                <a:lnTo>
                  <a:pt x="14283" y="18479"/>
                </a:lnTo>
                <a:cubicBezTo>
                  <a:pt x="14604" y="18479"/>
                  <a:pt x="14864" y="18672"/>
                  <a:pt x="14864" y="18911"/>
                </a:cubicBezTo>
                <a:cubicBezTo>
                  <a:pt x="14864" y="19150"/>
                  <a:pt x="14604" y="19343"/>
                  <a:pt x="14283" y="19343"/>
                </a:cubicBezTo>
                <a:lnTo>
                  <a:pt x="7317" y="19343"/>
                </a:lnTo>
                <a:cubicBezTo>
                  <a:pt x="6996" y="19343"/>
                  <a:pt x="6736" y="19150"/>
                  <a:pt x="6736" y="18911"/>
                </a:cubicBezTo>
                <a:close/>
                <a:moveTo>
                  <a:pt x="20439" y="2967"/>
                </a:moveTo>
                <a:lnTo>
                  <a:pt x="1161" y="2967"/>
                </a:lnTo>
                <a:lnTo>
                  <a:pt x="1161" y="1728"/>
                </a:lnTo>
                <a:cubicBezTo>
                  <a:pt x="1161" y="1251"/>
                  <a:pt x="1682" y="864"/>
                  <a:pt x="2322" y="864"/>
                </a:cubicBezTo>
                <a:lnTo>
                  <a:pt x="19278" y="864"/>
                </a:lnTo>
                <a:cubicBezTo>
                  <a:pt x="19918" y="864"/>
                  <a:pt x="20439" y="1251"/>
                  <a:pt x="20439" y="1728"/>
                </a:cubicBezTo>
                <a:cubicBezTo>
                  <a:pt x="20439" y="1728"/>
                  <a:pt x="20439" y="2967"/>
                  <a:pt x="20439" y="2967"/>
                </a:cubicBezTo>
                <a:close/>
                <a:moveTo>
                  <a:pt x="20439" y="16372"/>
                </a:moveTo>
                <a:lnTo>
                  <a:pt x="1161" y="16372"/>
                </a:lnTo>
                <a:lnTo>
                  <a:pt x="1161" y="3831"/>
                </a:lnTo>
                <a:lnTo>
                  <a:pt x="20439" y="3831"/>
                </a:lnTo>
                <a:cubicBezTo>
                  <a:pt x="20439" y="3831"/>
                  <a:pt x="20439" y="16372"/>
                  <a:pt x="20439" y="16372"/>
                </a:cubicBezTo>
                <a:close/>
                <a:moveTo>
                  <a:pt x="20439" y="19872"/>
                </a:moveTo>
                <a:cubicBezTo>
                  <a:pt x="20439" y="20349"/>
                  <a:pt x="19918" y="20736"/>
                  <a:pt x="19278" y="20736"/>
                </a:cubicBezTo>
                <a:lnTo>
                  <a:pt x="2322" y="20736"/>
                </a:lnTo>
                <a:cubicBezTo>
                  <a:pt x="1682" y="20736"/>
                  <a:pt x="1161" y="20349"/>
                  <a:pt x="1161" y="19872"/>
                </a:cubicBezTo>
                <a:lnTo>
                  <a:pt x="1161" y="17236"/>
                </a:lnTo>
                <a:lnTo>
                  <a:pt x="20439" y="17236"/>
                </a:lnTo>
                <a:cubicBezTo>
                  <a:pt x="20439" y="17236"/>
                  <a:pt x="20439" y="19872"/>
                  <a:pt x="20439" y="19872"/>
                </a:cubicBezTo>
                <a:close/>
                <a:moveTo>
                  <a:pt x="19278" y="0"/>
                </a:moveTo>
                <a:lnTo>
                  <a:pt x="2322" y="0"/>
                </a:lnTo>
                <a:cubicBezTo>
                  <a:pt x="1042" y="0"/>
                  <a:pt x="0" y="775"/>
                  <a:pt x="0" y="1728"/>
                </a:cubicBezTo>
                <a:lnTo>
                  <a:pt x="0" y="19872"/>
                </a:lnTo>
                <a:cubicBezTo>
                  <a:pt x="0" y="20825"/>
                  <a:pt x="1042" y="21600"/>
                  <a:pt x="2322" y="21600"/>
                </a:cubicBezTo>
                <a:lnTo>
                  <a:pt x="19278" y="21600"/>
                </a:lnTo>
                <a:cubicBezTo>
                  <a:pt x="20558" y="21600"/>
                  <a:pt x="21600" y="20825"/>
                  <a:pt x="21600" y="19872"/>
                </a:cubicBezTo>
                <a:lnTo>
                  <a:pt x="21600" y="1728"/>
                </a:lnTo>
                <a:cubicBezTo>
                  <a:pt x="21600" y="775"/>
                  <a:pt x="20558" y="0"/>
                  <a:pt x="19278" y="0"/>
                </a:cubicBezTo>
                <a:close/>
              </a:path>
            </a:pathLst>
          </a:custGeom>
          <a:solidFill>
            <a:schemeClr val="lt1"/>
          </a:solidFill>
          <a:ln>
            <a:noFill/>
          </a:ln>
        </p:spPr>
        <p:txBody>
          <a:bodyPr spcFirstLastPara="1" wrap="square" lIns="0" tIns="0" rIns="0" bIns="0" anchor="ctr" anchorCtr="0">
            <a:noAutofit/>
          </a:bodyPr>
          <a:lstStyle/>
          <a:p>
            <a:pPr>
              <a:buSzPts val="1800"/>
            </a:pPr>
            <a:endParaRPr sz="4267">
              <a:solidFill>
                <a:schemeClr val="dk1"/>
              </a:solidFill>
              <a:latin typeface="Montserrat"/>
              <a:ea typeface="Montserrat"/>
              <a:cs typeface="Montserrat"/>
              <a:sym typeface="Montserrat"/>
            </a:endParaRPr>
          </a:p>
        </p:txBody>
      </p:sp>
      <p:sp>
        <p:nvSpPr>
          <p:cNvPr id="3276" name="Google Shape;3276;p119"/>
          <p:cNvSpPr/>
          <p:nvPr/>
        </p:nvSpPr>
        <p:spPr>
          <a:xfrm>
            <a:off x="6007232" y="9805603"/>
            <a:ext cx="663120" cy="1060848"/>
          </a:xfrm>
          <a:custGeom>
            <a:avLst/>
            <a:gdLst/>
            <a:ahLst/>
            <a:cxnLst/>
            <a:rect l="l" t="t" r="r" b="b"/>
            <a:pathLst>
              <a:path w="21600" h="21600" extrusionOk="0">
                <a:moveTo>
                  <a:pt x="1440" y="3150"/>
                </a:moveTo>
                <a:lnTo>
                  <a:pt x="1440" y="16200"/>
                </a:lnTo>
                <a:lnTo>
                  <a:pt x="20160" y="16200"/>
                </a:lnTo>
                <a:lnTo>
                  <a:pt x="20160" y="3150"/>
                </a:lnTo>
                <a:cubicBezTo>
                  <a:pt x="20160" y="3150"/>
                  <a:pt x="1440" y="3150"/>
                  <a:pt x="1440" y="3150"/>
                </a:cubicBezTo>
                <a:close/>
                <a:moveTo>
                  <a:pt x="10800" y="19350"/>
                </a:moveTo>
                <a:cubicBezTo>
                  <a:pt x="11198" y="19350"/>
                  <a:pt x="11520" y="19149"/>
                  <a:pt x="11520" y="18900"/>
                </a:cubicBezTo>
                <a:cubicBezTo>
                  <a:pt x="11520" y="18651"/>
                  <a:pt x="11198" y="18450"/>
                  <a:pt x="10800" y="18450"/>
                </a:cubicBezTo>
                <a:cubicBezTo>
                  <a:pt x="10402" y="18450"/>
                  <a:pt x="10080" y="18651"/>
                  <a:pt x="10080" y="18900"/>
                </a:cubicBezTo>
                <a:cubicBezTo>
                  <a:pt x="10080" y="19149"/>
                  <a:pt x="10402" y="19350"/>
                  <a:pt x="10800" y="19350"/>
                </a:cubicBezTo>
                <a:close/>
                <a:moveTo>
                  <a:pt x="10800" y="20250"/>
                </a:moveTo>
                <a:cubicBezTo>
                  <a:pt x="9607" y="20250"/>
                  <a:pt x="8640" y="19646"/>
                  <a:pt x="8640" y="18900"/>
                </a:cubicBezTo>
                <a:cubicBezTo>
                  <a:pt x="8640" y="18154"/>
                  <a:pt x="9607" y="17550"/>
                  <a:pt x="10800" y="17550"/>
                </a:cubicBezTo>
                <a:cubicBezTo>
                  <a:pt x="11993" y="17550"/>
                  <a:pt x="12960" y="18154"/>
                  <a:pt x="12960" y="18900"/>
                </a:cubicBezTo>
                <a:cubicBezTo>
                  <a:pt x="12960" y="19646"/>
                  <a:pt x="11993" y="20250"/>
                  <a:pt x="10800" y="20250"/>
                </a:cubicBezTo>
                <a:close/>
                <a:moveTo>
                  <a:pt x="20160" y="17100"/>
                </a:moveTo>
                <a:lnTo>
                  <a:pt x="1440" y="17100"/>
                </a:lnTo>
                <a:lnTo>
                  <a:pt x="1440" y="20250"/>
                </a:lnTo>
                <a:cubicBezTo>
                  <a:pt x="1440" y="20499"/>
                  <a:pt x="1762" y="20700"/>
                  <a:pt x="2160" y="20700"/>
                </a:cubicBezTo>
                <a:lnTo>
                  <a:pt x="19440" y="20700"/>
                </a:lnTo>
                <a:cubicBezTo>
                  <a:pt x="19838" y="20700"/>
                  <a:pt x="20160" y="20499"/>
                  <a:pt x="20160" y="20250"/>
                </a:cubicBezTo>
                <a:cubicBezTo>
                  <a:pt x="20160" y="20250"/>
                  <a:pt x="20160" y="17100"/>
                  <a:pt x="20160" y="17100"/>
                </a:cubicBezTo>
                <a:close/>
                <a:moveTo>
                  <a:pt x="20160" y="2250"/>
                </a:moveTo>
                <a:lnTo>
                  <a:pt x="20160" y="1350"/>
                </a:lnTo>
                <a:cubicBezTo>
                  <a:pt x="20160" y="1101"/>
                  <a:pt x="19838" y="900"/>
                  <a:pt x="19440" y="900"/>
                </a:cubicBezTo>
                <a:lnTo>
                  <a:pt x="2160" y="900"/>
                </a:lnTo>
                <a:cubicBezTo>
                  <a:pt x="1762" y="900"/>
                  <a:pt x="1440" y="1101"/>
                  <a:pt x="1440" y="1350"/>
                </a:cubicBezTo>
                <a:lnTo>
                  <a:pt x="1440" y="2250"/>
                </a:lnTo>
                <a:cubicBezTo>
                  <a:pt x="1440" y="2250"/>
                  <a:pt x="20160" y="2250"/>
                  <a:pt x="20160" y="2250"/>
                </a:cubicBezTo>
                <a:close/>
                <a:moveTo>
                  <a:pt x="2160" y="0"/>
                </a:moveTo>
                <a:lnTo>
                  <a:pt x="19440" y="0"/>
                </a:lnTo>
                <a:cubicBezTo>
                  <a:pt x="20633" y="0"/>
                  <a:pt x="21600" y="604"/>
                  <a:pt x="21600" y="1350"/>
                </a:cubicBezTo>
                <a:lnTo>
                  <a:pt x="21600" y="20250"/>
                </a:lnTo>
                <a:cubicBezTo>
                  <a:pt x="21600" y="20996"/>
                  <a:pt x="20633" y="21600"/>
                  <a:pt x="19440" y="21600"/>
                </a:cubicBezTo>
                <a:lnTo>
                  <a:pt x="2160" y="21600"/>
                </a:lnTo>
                <a:cubicBezTo>
                  <a:pt x="967" y="21600"/>
                  <a:pt x="0" y="20996"/>
                  <a:pt x="0" y="20250"/>
                </a:cubicBezTo>
                <a:lnTo>
                  <a:pt x="0" y="1350"/>
                </a:lnTo>
                <a:cubicBezTo>
                  <a:pt x="0" y="604"/>
                  <a:pt x="967" y="0"/>
                  <a:pt x="2160" y="0"/>
                </a:cubicBezTo>
                <a:close/>
              </a:path>
            </a:pathLst>
          </a:custGeom>
          <a:solidFill>
            <a:schemeClr val="lt1"/>
          </a:solidFill>
          <a:ln>
            <a:noFill/>
          </a:ln>
        </p:spPr>
        <p:txBody>
          <a:bodyPr spcFirstLastPara="1" wrap="square" lIns="0" tIns="0" rIns="0" bIns="0" anchor="ctr" anchorCtr="0">
            <a:noAutofit/>
          </a:bodyPr>
          <a:lstStyle/>
          <a:p>
            <a:pPr>
              <a:buSzPts val="1800"/>
            </a:pPr>
            <a:endParaRPr sz="4267">
              <a:solidFill>
                <a:schemeClr val="dk1"/>
              </a:solidFill>
              <a:latin typeface="Montserrat"/>
              <a:ea typeface="Montserrat"/>
              <a:cs typeface="Montserrat"/>
              <a:sym typeface="Montserrat"/>
            </a:endParaRPr>
          </a:p>
        </p:txBody>
      </p:sp>
      <p:sp>
        <p:nvSpPr>
          <p:cNvPr id="3277" name="Google Shape;3277;p119"/>
          <p:cNvSpPr txBox="1"/>
          <p:nvPr/>
        </p:nvSpPr>
        <p:spPr>
          <a:xfrm>
            <a:off x="15637533" y="5059868"/>
            <a:ext cx="7632000" cy="2873031"/>
          </a:xfrm>
          <a:prstGeom prst="rect">
            <a:avLst/>
          </a:prstGeom>
          <a:noFill/>
          <a:ln>
            <a:noFill/>
          </a:ln>
        </p:spPr>
        <p:txBody>
          <a:bodyPr spcFirstLastPara="1" wrap="square" lIns="0" tIns="0" rIns="0" bIns="0" anchor="t" anchorCtr="0">
            <a:spAutoFit/>
          </a:bodyPr>
          <a:lstStyle/>
          <a:p>
            <a:pPr>
              <a:buSzPts val="1200"/>
            </a:pPr>
            <a:r>
              <a:rPr lang="en-US" sz="2667" dirty="0">
                <a:solidFill>
                  <a:schemeClr val="dk1"/>
                </a:solidFill>
                <a:latin typeface="Montserrat"/>
                <a:ea typeface="Montserrat"/>
                <a:cs typeface="Montserrat"/>
                <a:sym typeface="Montserrat"/>
              </a:rPr>
              <a:t>All strategies can potentially make use of a backup/restore toolset such as </a:t>
            </a:r>
            <a:r>
              <a:rPr lang="en-US" sz="2667" dirty="0" err="1">
                <a:solidFill>
                  <a:schemeClr val="dk1"/>
                </a:solidFill>
                <a:latin typeface="Montserrat"/>
                <a:ea typeface="Montserrat"/>
                <a:cs typeface="Montserrat"/>
                <a:sym typeface="Montserrat"/>
              </a:rPr>
              <a:t>Velero</a:t>
            </a:r>
            <a:r>
              <a:rPr lang="en-US" sz="2667" dirty="0">
                <a:solidFill>
                  <a:schemeClr val="dk1"/>
                </a:solidFill>
                <a:latin typeface="Montserrat"/>
                <a:ea typeface="Montserrat"/>
                <a:cs typeface="Montserrat"/>
                <a:sym typeface="Montserrat"/>
              </a:rPr>
              <a:t> (included with NKP Pro &amp; Ultimate product editions). If utilized, this application would need to be deployed to the existing K8s cluster(s).</a:t>
            </a:r>
          </a:p>
          <a:p>
            <a:pPr>
              <a:buSzPts val="1200"/>
            </a:pPr>
            <a:endParaRPr lang="en-US" sz="2667" dirty="0">
              <a:solidFill>
                <a:schemeClr val="dk1"/>
              </a:solidFill>
              <a:latin typeface="Montserrat"/>
              <a:ea typeface="Montserrat"/>
              <a:cs typeface="Montserrat"/>
              <a:sym typeface="Montserrat"/>
            </a:endParaRPr>
          </a:p>
        </p:txBody>
      </p:sp>
      <p:sp>
        <p:nvSpPr>
          <p:cNvPr id="3278" name="Google Shape;3278;p119"/>
          <p:cNvSpPr txBox="1"/>
          <p:nvPr/>
        </p:nvSpPr>
        <p:spPr>
          <a:xfrm>
            <a:off x="1076399" y="5059868"/>
            <a:ext cx="7185837" cy="2052165"/>
          </a:xfrm>
          <a:prstGeom prst="rect">
            <a:avLst/>
          </a:prstGeom>
          <a:noFill/>
          <a:ln>
            <a:noFill/>
          </a:ln>
        </p:spPr>
        <p:txBody>
          <a:bodyPr spcFirstLastPara="1" wrap="square" lIns="0" tIns="0" rIns="0" bIns="0" anchor="t" anchorCtr="0">
            <a:spAutoFit/>
          </a:bodyPr>
          <a:lstStyle/>
          <a:p>
            <a:pPr algn="r">
              <a:buSzPts val="1200"/>
            </a:pPr>
            <a:r>
              <a:rPr lang="en-US" sz="2667" dirty="0">
                <a:solidFill>
                  <a:schemeClr val="dk1"/>
                </a:solidFill>
                <a:latin typeface="Montserrat"/>
                <a:ea typeface="Montserrat"/>
                <a:cs typeface="Montserrat"/>
                <a:sym typeface="Montserrat"/>
              </a:rPr>
              <a:t>These four migration strategies, or a combination thereof, are recommended for use during a K8s to NKP cluster migration. The following slides will provide details about each strategy</a:t>
            </a:r>
            <a:endParaRPr sz="3200" dirty="0">
              <a:latin typeface="Montserrat"/>
              <a:ea typeface="Montserrat"/>
              <a:cs typeface="Montserrat"/>
              <a:sym typeface="Montserrat"/>
            </a:endParaRPr>
          </a:p>
        </p:txBody>
      </p:sp>
      <p:sp>
        <p:nvSpPr>
          <p:cNvPr id="3279" name="Google Shape;3279;p119"/>
          <p:cNvSpPr txBox="1">
            <a:spLocks noGrp="1"/>
          </p:cNvSpPr>
          <p:nvPr>
            <p:ph type="sldNum" idx="12"/>
          </p:nvPr>
        </p:nvSpPr>
        <p:spPr>
          <a:xfrm>
            <a:off x="23269467" y="12666267"/>
            <a:ext cx="1117600" cy="796800"/>
          </a:xfrm>
          <a:prstGeom prst="rect">
            <a:avLst/>
          </a:prstGeom>
          <a:noFill/>
          <a:ln>
            <a:noFill/>
          </a:ln>
        </p:spPr>
        <p:txBody>
          <a:bodyPr spcFirstLastPara="1" wrap="square" lIns="0" tIns="0" rIns="0" bIns="0" anchor="ctr" anchorCtr="0">
            <a:noAutofit/>
          </a:bodyPr>
          <a:lstStyle/>
          <a:p>
            <a:pPr>
              <a:buSzPts val="600"/>
            </a:pPr>
            <a:fld id="{00000000-1234-1234-1234-123412341234}" type="slidenum">
              <a:rPr lang="en"/>
              <a:pPr>
                <a:buSzPts val="600"/>
              </a:pPr>
              <a:t>10</a:t>
            </a:fld>
            <a:endParaRPr/>
          </a:p>
        </p:txBody>
      </p:sp>
      <p:pic>
        <p:nvPicPr>
          <p:cNvPr id="3" name="Picture 2">
            <a:extLst>
              <a:ext uri="{FF2B5EF4-FFF2-40B4-BE49-F238E27FC236}">
                <a16:creationId xmlns:a16="http://schemas.microsoft.com/office/drawing/2014/main" id="{094AE304-38E1-3CAF-5554-C474DA2EE348}"/>
              </a:ext>
            </a:extLst>
          </p:cNvPr>
          <p:cNvPicPr>
            <a:picLocks noChangeAspect="1"/>
          </p:cNvPicPr>
          <p:nvPr/>
        </p:nvPicPr>
        <p:blipFill>
          <a:blip r:embed="rId3"/>
          <a:stretch>
            <a:fillRect/>
          </a:stretch>
        </p:blipFill>
        <p:spPr>
          <a:xfrm>
            <a:off x="9409842" y="9395793"/>
            <a:ext cx="1746921" cy="1721965"/>
          </a:xfrm>
          <a:prstGeom prst="rect">
            <a:avLst/>
          </a:prstGeom>
        </p:spPr>
      </p:pic>
      <p:pic>
        <p:nvPicPr>
          <p:cNvPr id="4" name="Picture 3">
            <a:extLst>
              <a:ext uri="{FF2B5EF4-FFF2-40B4-BE49-F238E27FC236}">
                <a16:creationId xmlns:a16="http://schemas.microsoft.com/office/drawing/2014/main" id="{4C9D1128-5BA6-5882-0AB6-18C107F4E460}"/>
              </a:ext>
            </a:extLst>
          </p:cNvPr>
          <p:cNvPicPr>
            <a:picLocks noChangeAspect="1"/>
          </p:cNvPicPr>
          <p:nvPr/>
        </p:nvPicPr>
        <p:blipFill>
          <a:blip r:embed="rId4"/>
          <a:stretch>
            <a:fillRect/>
          </a:stretch>
        </p:blipFill>
        <p:spPr>
          <a:xfrm>
            <a:off x="13450776" y="9579526"/>
            <a:ext cx="1486990" cy="1461864"/>
          </a:xfrm>
          <a:prstGeom prst="rect">
            <a:avLst/>
          </a:prstGeom>
        </p:spPr>
      </p:pic>
      <p:pic>
        <p:nvPicPr>
          <p:cNvPr id="5" name="Picture 4">
            <a:extLst>
              <a:ext uri="{FF2B5EF4-FFF2-40B4-BE49-F238E27FC236}">
                <a16:creationId xmlns:a16="http://schemas.microsoft.com/office/drawing/2014/main" id="{936DB014-B4B3-F30B-78B8-375D55E1B263}"/>
              </a:ext>
            </a:extLst>
          </p:cNvPr>
          <p:cNvPicPr>
            <a:picLocks noChangeAspect="1"/>
          </p:cNvPicPr>
          <p:nvPr/>
        </p:nvPicPr>
        <p:blipFill>
          <a:blip r:embed="rId5"/>
          <a:stretch>
            <a:fillRect/>
          </a:stretch>
        </p:blipFill>
        <p:spPr>
          <a:xfrm>
            <a:off x="17023625" y="9507972"/>
            <a:ext cx="1903285" cy="1638303"/>
          </a:xfrm>
          <a:prstGeom prst="rect">
            <a:avLst/>
          </a:prstGeom>
        </p:spPr>
      </p:pic>
      <p:pic>
        <p:nvPicPr>
          <p:cNvPr id="6" name="Picture 5">
            <a:extLst>
              <a:ext uri="{FF2B5EF4-FFF2-40B4-BE49-F238E27FC236}">
                <a16:creationId xmlns:a16="http://schemas.microsoft.com/office/drawing/2014/main" id="{9BB64D3D-C97C-6169-1F74-CD38D2E4FE5B}"/>
              </a:ext>
            </a:extLst>
          </p:cNvPr>
          <p:cNvPicPr>
            <a:picLocks noChangeAspect="1"/>
          </p:cNvPicPr>
          <p:nvPr/>
        </p:nvPicPr>
        <p:blipFill>
          <a:blip r:embed="rId6"/>
          <a:stretch>
            <a:fillRect/>
          </a:stretch>
        </p:blipFill>
        <p:spPr>
          <a:xfrm>
            <a:off x="5396309" y="9395793"/>
            <a:ext cx="1687766" cy="17494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99"/>
          <p:cNvSpPr txBox="1"/>
          <p:nvPr/>
        </p:nvSpPr>
        <p:spPr>
          <a:xfrm>
            <a:off x="1031365" y="3029038"/>
            <a:ext cx="11138249" cy="7325001"/>
          </a:xfrm>
          <a:prstGeom prst="rect">
            <a:avLst/>
          </a:prstGeom>
          <a:noFill/>
          <a:ln>
            <a:noFill/>
          </a:ln>
        </p:spPr>
        <p:txBody>
          <a:bodyPr spcFirstLastPara="1" wrap="square" lIns="182867" tIns="91400" rIns="182867" bIns="91400" anchor="t" anchorCtr="0">
            <a:spAutoFit/>
          </a:bodyPr>
          <a:lstStyle/>
          <a:p>
            <a:pPr algn="ctr"/>
            <a:r>
              <a:rPr lang="en-US" sz="4800" b="1" dirty="0">
                <a:solidFill>
                  <a:schemeClr val="accent1"/>
                </a:solidFill>
                <a:latin typeface="Montserrat"/>
                <a:ea typeface="Montserrat"/>
                <a:cs typeface="Montserrat"/>
                <a:sym typeface="Montserrat"/>
              </a:rPr>
              <a:t>Big Bang</a:t>
            </a:r>
            <a:endParaRPr sz="2800" dirty="0">
              <a:solidFill>
                <a:schemeClr val="accent1"/>
              </a:solidFill>
              <a:latin typeface="Montserrat"/>
              <a:ea typeface="Montserrat"/>
              <a:cs typeface="Montserrat"/>
              <a:sym typeface="Montserrat"/>
            </a:endParaRPr>
          </a:p>
          <a:p>
            <a:pPr algn="ctr"/>
            <a:endParaRPr dirty="0">
              <a:solidFill>
                <a:schemeClr val="dk1"/>
              </a:solidFill>
              <a:latin typeface="Montserrat"/>
              <a:ea typeface="Montserrat"/>
              <a:cs typeface="Montserrat"/>
              <a:sym typeface="Montserrat"/>
            </a:endParaRPr>
          </a:p>
          <a:p>
            <a:r>
              <a:rPr lang="en-US" sz="2800" b="1" dirty="0">
                <a:solidFill>
                  <a:schemeClr val="dk1"/>
                </a:solidFill>
                <a:latin typeface="Montserrat"/>
                <a:ea typeface="Montserrat"/>
                <a:cs typeface="Montserrat"/>
                <a:sym typeface="Montserrat"/>
              </a:rPr>
              <a:t>High Level Approach</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Backup an existing K8s cluster’s workloads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Shutdown existing K8s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Deploy an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Deploy/restore workloads to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Validate migration on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Tear down existing K8s cluster</a:t>
            </a:r>
          </a:p>
          <a:p>
            <a:r>
              <a:rPr lang="en-US" sz="2800" b="1" dirty="0">
                <a:solidFill>
                  <a:schemeClr val="dk1"/>
                </a:solidFill>
                <a:latin typeface="Montserrat"/>
                <a:ea typeface="Montserrat"/>
                <a:cs typeface="Montserrat"/>
                <a:sym typeface="Montserrat"/>
              </a:rPr>
              <a:t>Pros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Reduces resource requirements (good for environments with limited capacity)</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Least complex migration (all workloads migrated in one fell swoop)</a:t>
            </a:r>
          </a:p>
          <a:p>
            <a:r>
              <a:rPr lang="en-US" sz="2800" b="1" dirty="0">
                <a:solidFill>
                  <a:schemeClr val="dk1"/>
                </a:solidFill>
                <a:latin typeface="Montserrat"/>
                <a:ea typeface="Montserrat"/>
                <a:cs typeface="Montserrat"/>
                <a:sym typeface="Montserrat"/>
              </a:rPr>
              <a:t>Cons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Migrated workloads will incur an outage</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Extended rollback, if required (must power off NKP cluster, power on existing K8s cluster)</a:t>
            </a:r>
          </a:p>
          <a:p>
            <a:pPr algn="ctr"/>
            <a:endParaRPr lang="en-US" sz="2800" dirty="0">
              <a:solidFill>
                <a:schemeClr val="dk1"/>
              </a:solidFill>
              <a:latin typeface="Montserrat"/>
              <a:ea typeface="Montserrat"/>
              <a:cs typeface="Montserrat"/>
              <a:sym typeface="Montserrat"/>
            </a:endParaRPr>
          </a:p>
        </p:txBody>
      </p:sp>
      <p:sp>
        <p:nvSpPr>
          <p:cNvPr id="1410" name="Google Shape;1410;p99"/>
          <p:cNvSpPr txBox="1"/>
          <p:nvPr/>
        </p:nvSpPr>
        <p:spPr>
          <a:xfrm>
            <a:off x="12344333" y="3029038"/>
            <a:ext cx="11138235" cy="8617663"/>
          </a:xfrm>
          <a:prstGeom prst="rect">
            <a:avLst/>
          </a:prstGeom>
          <a:noFill/>
          <a:ln>
            <a:noFill/>
          </a:ln>
        </p:spPr>
        <p:txBody>
          <a:bodyPr spcFirstLastPara="1" wrap="square" lIns="182867" tIns="91400" rIns="182867" bIns="91400" anchor="t" anchorCtr="0">
            <a:spAutoFit/>
          </a:bodyPr>
          <a:lstStyle/>
          <a:p>
            <a:pPr algn="ctr"/>
            <a:r>
              <a:rPr lang="en-US" sz="4800" b="1" dirty="0">
                <a:solidFill>
                  <a:schemeClr val="accent1"/>
                </a:solidFill>
                <a:latin typeface="Montserrat"/>
                <a:ea typeface="Montserrat"/>
                <a:cs typeface="Montserrat"/>
                <a:sym typeface="Montserrat"/>
              </a:rPr>
              <a:t>Blue/Green</a:t>
            </a:r>
            <a:endParaRPr sz="2000" b="1" dirty="0">
              <a:solidFill>
                <a:schemeClr val="accent1"/>
              </a:solidFill>
              <a:latin typeface="Montserrat"/>
              <a:ea typeface="Montserrat"/>
              <a:cs typeface="Montserrat"/>
              <a:sym typeface="Montserrat"/>
            </a:endParaRPr>
          </a:p>
          <a:p>
            <a:pPr algn="ctr"/>
            <a:endParaRPr dirty="0">
              <a:solidFill>
                <a:schemeClr val="dk1"/>
              </a:solidFill>
              <a:latin typeface="Montserrat"/>
              <a:ea typeface="Montserrat"/>
              <a:cs typeface="Montserrat"/>
              <a:sym typeface="Montserrat"/>
            </a:endParaRPr>
          </a:p>
          <a:p>
            <a:r>
              <a:rPr lang="en-US" sz="2800" b="1" dirty="0">
                <a:solidFill>
                  <a:schemeClr val="dk1"/>
                </a:solidFill>
                <a:latin typeface="Montserrat"/>
                <a:ea typeface="Montserrat"/>
                <a:cs typeface="Montserrat"/>
                <a:sym typeface="Montserrat"/>
              </a:rPr>
              <a:t>High Level Approach</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Deploy an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Backup an existing K8s cluster’s workloads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Scale down workloads on existing K8s cluster that can’t run in parallel w/ new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Deploy/restore workloads  to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Cutover LB/DNS to point to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Validate migration on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Tear down existing K8s cluster</a:t>
            </a:r>
          </a:p>
          <a:p>
            <a:r>
              <a:rPr lang="en-US" sz="2800" b="1" dirty="0">
                <a:solidFill>
                  <a:schemeClr val="dk1"/>
                </a:solidFill>
                <a:latin typeface="Montserrat"/>
                <a:ea typeface="Montserrat"/>
                <a:cs typeface="Montserrat"/>
                <a:sym typeface="Montserrat"/>
              </a:rPr>
              <a:t>Pros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Workload outages limited to those that can’t run in parallel environments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Least complex migration (all workloads migrated in one fell swoop)</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Quicker rollback than Big Bang, if necessary</a:t>
            </a:r>
          </a:p>
          <a:p>
            <a:r>
              <a:rPr lang="en-US" sz="2800" b="1" dirty="0">
                <a:solidFill>
                  <a:schemeClr val="dk1"/>
                </a:solidFill>
                <a:latin typeface="Montserrat"/>
                <a:ea typeface="Montserrat"/>
                <a:cs typeface="Montserrat"/>
                <a:sym typeface="Montserrat"/>
              </a:rPr>
              <a:t>Cons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Migrated workloads that can’t run in parallel will still experience an outage</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Requires capacity to run both existing K8s &amp; NKP cluster at same time</a:t>
            </a:r>
          </a:p>
        </p:txBody>
      </p:sp>
      <p:sp>
        <p:nvSpPr>
          <p:cNvPr id="1411" name="Google Shape;1411;p99"/>
          <p:cNvSpPr txBox="1">
            <a:spLocks noGrp="1"/>
          </p:cNvSpPr>
          <p:nvPr>
            <p:ph type="title"/>
          </p:nvPr>
        </p:nvSpPr>
        <p:spPr>
          <a:xfrm>
            <a:off x="1296168" y="346197"/>
            <a:ext cx="22186400" cy="1440800"/>
          </a:xfrm>
          <a:prstGeom prst="rect">
            <a:avLst/>
          </a:prstGeom>
          <a:noFill/>
          <a:ln>
            <a:noFill/>
          </a:ln>
        </p:spPr>
        <p:txBody>
          <a:bodyPr spcFirstLastPara="1" wrap="square" lIns="182867" tIns="91400" rIns="182867" bIns="91400" anchor="t" anchorCtr="0">
            <a:noAutofit/>
          </a:bodyPr>
          <a:lstStyle/>
          <a:p>
            <a:pPr>
              <a:lnSpc>
                <a:spcPct val="90000"/>
              </a:lnSpc>
              <a:buClr>
                <a:schemeClr val="accent5"/>
              </a:buClr>
              <a:buSzPts val="2700"/>
            </a:pPr>
            <a:r>
              <a:rPr lang="en" dirty="0">
                <a:latin typeface="Montserrat ExtraLight"/>
                <a:ea typeface="Montserrat ExtraLight"/>
                <a:cs typeface="Montserrat ExtraLight"/>
                <a:sym typeface="Montserrat ExtraLight"/>
              </a:rPr>
              <a:t>Migration Strategies</a:t>
            </a:r>
            <a:br>
              <a:rPr lang="en" dirty="0">
                <a:latin typeface="Montserrat ExtraLight"/>
                <a:ea typeface="Montserrat ExtraLight"/>
                <a:cs typeface="Montserrat ExtraLight"/>
                <a:sym typeface="Montserrat ExtraLight"/>
              </a:rPr>
            </a:br>
            <a:r>
              <a:rPr lang="en" dirty="0">
                <a:latin typeface="Montserrat ExtraLight"/>
                <a:ea typeface="Montserrat ExtraLight"/>
                <a:cs typeface="Montserrat ExtraLight"/>
                <a:sym typeface="Montserrat ExtraLight"/>
              </a:rPr>
              <a:t>Big Bang and Blue/Green</a:t>
            </a:r>
            <a:endParaRPr dirty="0">
              <a:latin typeface="Montserrat ExtraLight"/>
              <a:ea typeface="Montserrat ExtraLight"/>
              <a:cs typeface="Montserrat ExtraLight"/>
              <a:sym typeface="Montserrat ExtraLight"/>
            </a:endParaRPr>
          </a:p>
        </p:txBody>
      </p:sp>
      <p:cxnSp>
        <p:nvCxnSpPr>
          <p:cNvPr id="1412" name="Google Shape;1412;p99"/>
          <p:cNvCxnSpPr>
            <a:cxnSpLocks/>
          </p:cNvCxnSpPr>
          <p:nvPr/>
        </p:nvCxnSpPr>
        <p:spPr>
          <a:xfrm>
            <a:off x="12169616" y="4322618"/>
            <a:ext cx="0" cy="8326785"/>
          </a:xfrm>
          <a:prstGeom prst="straightConnector1">
            <a:avLst/>
          </a:prstGeom>
          <a:noFill/>
          <a:ln w="9525" cap="flat" cmpd="sng">
            <a:solidFill>
              <a:srgbClr val="DADADA"/>
            </a:solidFill>
            <a:prstDash val="solid"/>
            <a:miter lim="800000"/>
            <a:headEnd type="none" w="sm" len="sm"/>
            <a:tailEnd type="none" w="sm" len="sm"/>
          </a:ln>
        </p:spPr>
      </p:cxnSp>
      <p:sp>
        <p:nvSpPr>
          <p:cNvPr id="1413" name="Google Shape;1413;p99"/>
          <p:cNvSpPr txBox="1"/>
          <p:nvPr/>
        </p:nvSpPr>
        <p:spPr>
          <a:xfrm>
            <a:off x="1167768" y="12613309"/>
            <a:ext cx="11221600" cy="836800"/>
          </a:xfrm>
          <a:prstGeom prst="rect">
            <a:avLst/>
          </a:prstGeom>
          <a:noFill/>
          <a:ln>
            <a:noFill/>
          </a:ln>
        </p:spPr>
        <p:txBody>
          <a:bodyPr spcFirstLastPara="1" wrap="square" lIns="0" tIns="0" rIns="0" bIns="0" anchor="ctr" anchorCtr="0">
            <a:noAutofit/>
          </a:bodyPr>
          <a:lstStyle/>
          <a:p>
            <a:r>
              <a:rPr lang="en-US" sz="1800" dirty="0"/>
              <a:t>Professional Services FY25 Offsite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8">
          <a:extLst>
            <a:ext uri="{FF2B5EF4-FFF2-40B4-BE49-F238E27FC236}">
              <a16:creationId xmlns:a16="http://schemas.microsoft.com/office/drawing/2014/main" id="{F3741EE5-EEEB-6321-A84B-2A69FD254159}"/>
            </a:ext>
          </a:extLst>
        </p:cNvPr>
        <p:cNvGrpSpPr/>
        <p:nvPr/>
      </p:nvGrpSpPr>
      <p:grpSpPr>
        <a:xfrm>
          <a:off x="0" y="0"/>
          <a:ext cx="0" cy="0"/>
          <a:chOff x="0" y="0"/>
          <a:chExt cx="0" cy="0"/>
        </a:xfrm>
      </p:grpSpPr>
      <p:sp>
        <p:nvSpPr>
          <p:cNvPr id="1409" name="Google Shape;1409;p99">
            <a:extLst>
              <a:ext uri="{FF2B5EF4-FFF2-40B4-BE49-F238E27FC236}">
                <a16:creationId xmlns:a16="http://schemas.microsoft.com/office/drawing/2014/main" id="{0040482E-D84A-F556-8E6E-779C1364FA28}"/>
              </a:ext>
            </a:extLst>
          </p:cNvPr>
          <p:cNvSpPr txBox="1"/>
          <p:nvPr/>
        </p:nvSpPr>
        <p:spPr>
          <a:xfrm>
            <a:off x="1031365" y="3029038"/>
            <a:ext cx="11138249" cy="8771551"/>
          </a:xfrm>
          <a:prstGeom prst="rect">
            <a:avLst/>
          </a:prstGeom>
          <a:noFill/>
          <a:ln>
            <a:noFill/>
          </a:ln>
        </p:spPr>
        <p:txBody>
          <a:bodyPr spcFirstLastPara="1" wrap="square" lIns="182867" tIns="91400" rIns="182867" bIns="91400" anchor="t" anchorCtr="0">
            <a:spAutoFit/>
          </a:bodyPr>
          <a:lstStyle/>
          <a:p>
            <a:pPr algn="ctr"/>
            <a:r>
              <a:rPr lang="en-US" sz="4800" b="1" dirty="0">
                <a:solidFill>
                  <a:schemeClr val="accent1"/>
                </a:solidFill>
                <a:latin typeface="Montserrat"/>
                <a:ea typeface="Montserrat"/>
                <a:cs typeface="Montserrat"/>
                <a:sym typeface="Montserrat"/>
              </a:rPr>
              <a:t>Rolling</a:t>
            </a:r>
            <a:endParaRPr sz="2800" dirty="0">
              <a:solidFill>
                <a:schemeClr val="accent1"/>
              </a:solidFill>
              <a:latin typeface="Montserrat"/>
              <a:ea typeface="Montserrat"/>
              <a:cs typeface="Montserrat"/>
              <a:sym typeface="Montserrat"/>
            </a:endParaRPr>
          </a:p>
          <a:p>
            <a:pPr algn="ctr"/>
            <a:endParaRPr dirty="0">
              <a:solidFill>
                <a:schemeClr val="dk1"/>
              </a:solidFill>
              <a:latin typeface="Montserrat"/>
              <a:ea typeface="Montserrat"/>
              <a:cs typeface="Montserrat"/>
              <a:sym typeface="Montserrat"/>
            </a:endParaRPr>
          </a:p>
          <a:p>
            <a:r>
              <a:rPr lang="en-US" sz="2800" b="1" dirty="0">
                <a:solidFill>
                  <a:schemeClr val="dk1"/>
                </a:solidFill>
                <a:latin typeface="Montserrat"/>
                <a:ea typeface="Montserrat"/>
                <a:cs typeface="Montserrat"/>
                <a:sym typeface="Montserrat"/>
              </a:rPr>
              <a:t>High Level Approach</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Deploy an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Backup a workload (&amp; co-reqs) on an existing K8s cluster</a:t>
            </a:r>
            <a:endParaRPr lang="en-US" sz="2400" dirty="0">
              <a:solidFill>
                <a:schemeClr val="dk1"/>
              </a:solidFill>
              <a:latin typeface="Montserrat"/>
              <a:ea typeface="Montserrat"/>
              <a:cs typeface="Montserrat"/>
            </a:endParaRP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Scale down the workload (&amp; co-reqs) on existing K8s cluster if it can’t run in parallel w/ new NKP cluster</a:t>
            </a:r>
            <a:endParaRPr lang="en-US" sz="2400" dirty="0">
              <a:solidFill>
                <a:schemeClr val="dk1"/>
              </a:solidFill>
              <a:latin typeface="Montserrat"/>
              <a:ea typeface="Montserrat"/>
              <a:cs typeface="Montserrat"/>
            </a:endParaRP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Deploy/restore the workload (&amp; co-reqs) to NKP cluster</a:t>
            </a:r>
            <a:endParaRPr lang="en-US" sz="2400" dirty="0">
              <a:solidFill>
                <a:schemeClr val="dk1"/>
              </a:solidFill>
              <a:latin typeface="Montserrat"/>
              <a:ea typeface="Montserrat"/>
              <a:cs typeface="Montserrat"/>
            </a:endParaRP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Cutover LB/DNS to point to workload on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Validate workload on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Repeat previous steps for remaining workloads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Tear down existing K8s cluster</a:t>
            </a:r>
          </a:p>
          <a:p>
            <a:r>
              <a:rPr lang="en-US" sz="2800" b="1" dirty="0">
                <a:solidFill>
                  <a:schemeClr val="dk1"/>
                </a:solidFill>
                <a:latin typeface="Montserrat"/>
                <a:ea typeface="Montserrat"/>
                <a:cs typeface="Montserrat"/>
                <a:sym typeface="Montserrat"/>
              </a:rPr>
              <a:t>Pros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Similar to ‘Blue/Green’ but with quicker validations and workload outages as it is on an individual scale</a:t>
            </a:r>
            <a:endParaRPr lang="en-US" sz="2400" dirty="0">
              <a:solidFill>
                <a:schemeClr val="dk1"/>
              </a:solidFill>
              <a:latin typeface="Montserrat"/>
              <a:ea typeface="Montserrat"/>
              <a:cs typeface="Montserrat"/>
            </a:endParaRPr>
          </a:p>
          <a:p>
            <a:r>
              <a:rPr lang="en-US" sz="2800" b="1" dirty="0">
                <a:solidFill>
                  <a:schemeClr val="dk1"/>
                </a:solidFill>
                <a:latin typeface="Montserrat"/>
                <a:ea typeface="Montserrat"/>
                <a:cs typeface="Montserrat"/>
                <a:sym typeface="Montserrat"/>
              </a:rPr>
              <a:t>Cons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Similar to ‘Blue/Green’ but entirety of workload migration timeframe is extended due to stepped nature of migration</a:t>
            </a:r>
            <a:endParaRPr lang="en-US" sz="2400" dirty="0">
              <a:solidFill>
                <a:schemeClr val="dk1"/>
              </a:solidFill>
              <a:latin typeface="Montserrat"/>
              <a:ea typeface="Montserrat"/>
              <a:cs typeface="Montserrat"/>
            </a:endParaRP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Requires capacity to run both existing K8s &amp; NKP cluster at same time</a:t>
            </a:r>
          </a:p>
          <a:p>
            <a:pPr marL="457200" indent="-457200">
              <a:buFont typeface="Arial" panose="020B0604020202020204" pitchFamily="34" charset="0"/>
              <a:buChar char="•"/>
            </a:pPr>
            <a:endParaRPr lang="en-US" sz="2400" dirty="0">
              <a:solidFill>
                <a:schemeClr val="dk1"/>
              </a:solidFill>
              <a:latin typeface="Montserrat"/>
              <a:ea typeface="Montserrat"/>
              <a:cs typeface="Montserrat"/>
              <a:sym typeface="Montserrat"/>
            </a:endParaRPr>
          </a:p>
          <a:p>
            <a:pPr algn="ctr"/>
            <a:endParaRPr lang="en-US" sz="2800" dirty="0">
              <a:solidFill>
                <a:schemeClr val="dk1"/>
              </a:solidFill>
              <a:latin typeface="Montserrat"/>
              <a:ea typeface="Montserrat"/>
              <a:cs typeface="Montserrat"/>
              <a:sym typeface="Montserrat"/>
            </a:endParaRPr>
          </a:p>
        </p:txBody>
      </p:sp>
      <p:sp>
        <p:nvSpPr>
          <p:cNvPr id="1410" name="Google Shape;1410;p99">
            <a:extLst>
              <a:ext uri="{FF2B5EF4-FFF2-40B4-BE49-F238E27FC236}">
                <a16:creationId xmlns:a16="http://schemas.microsoft.com/office/drawing/2014/main" id="{4FA218D7-B69B-6678-51CD-89C10D657399}"/>
              </a:ext>
            </a:extLst>
          </p:cNvPr>
          <p:cNvSpPr txBox="1"/>
          <p:nvPr/>
        </p:nvSpPr>
        <p:spPr>
          <a:xfrm>
            <a:off x="12344333" y="3029038"/>
            <a:ext cx="11138235" cy="8709996"/>
          </a:xfrm>
          <a:prstGeom prst="rect">
            <a:avLst/>
          </a:prstGeom>
          <a:noFill/>
          <a:ln>
            <a:noFill/>
          </a:ln>
        </p:spPr>
        <p:txBody>
          <a:bodyPr spcFirstLastPara="1" wrap="square" lIns="182867" tIns="91400" rIns="182867" bIns="91400" anchor="t" anchorCtr="0">
            <a:spAutoFit/>
          </a:bodyPr>
          <a:lstStyle/>
          <a:p>
            <a:pPr algn="ctr"/>
            <a:r>
              <a:rPr lang="en-US" sz="4800" b="1" dirty="0">
                <a:solidFill>
                  <a:schemeClr val="accent1"/>
                </a:solidFill>
                <a:latin typeface="Montserrat"/>
                <a:ea typeface="Montserrat"/>
                <a:cs typeface="Montserrat"/>
                <a:sym typeface="Montserrat"/>
              </a:rPr>
              <a:t>Canary</a:t>
            </a:r>
            <a:endParaRPr sz="2000" b="1" dirty="0">
              <a:solidFill>
                <a:schemeClr val="accent1"/>
              </a:solidFill>
              <a:latin typeface="Montserrat"/>
              <a:ea typeface="Montserrat"/>
              <a:cs typeface="Montserrat"/>
              <a:sym typeface="Montserrat"/>
            </a:endParaRPr>
          </a:p>
          <a:p>
            <a:pPr algn="ctr"/>
            <a:endParaRPr dirty="0">
              <a:solidFill>
                <a:schemeClr val="dk1"/>
              </a:solidFill>
              <a:latin typeface="Montserrat"/>
              <a:ea typeface="Montserrat"/>
              <a:cs typeface="Montserrat"/>
              <a:sym typeface="Montserrat"/>
            </a:endParaRPr>
          </a:p>
          <a:p>
            <a:r>
              <a:rPr lang="en-US" sz="2800" b="1" dirty="0">
                <a:solidFill>
                  <a:schemeClr val="dk1"/>
                </a:solidFill>
                <a:latin typeface="Montserrat"/>
                <a:ea typeface="Montserrat"/>
                <a:cs typeface="Montserrat"/>
                <a:sym typeface="Montserrat"/>
              </a:rPr>
              <a:t>High Level Approach</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Deploy an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Backup a workload (&amp; co-reqs) on an existing K8s cluster</a:t>
            </a:r>
            <a:endParaRPr lang="en-US" sz="2400" dirty="0">
              <a:solidFill>
                <a:schemeClr val="dk1"/>
              </a:solidFill>
              <a:latin typeface="Montserrat"/>
              <a:ea typeface="Montserrat"/>
              <a:cs typeface="Montserrat"/>
            </a:endParaRP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Deploy/restore the workload (&amp; co-reqs) to NKP cluster</a:t>
            </a:r>
            <a:endParaRPr lang="en-US" sz="2400" dirty="0">
              <a:solidFill>
                <a:schemeClr val="dk1"/>
              </a:solidFill>
              <a:latin typeface="Montserrat"/>
              <a:ea typeface="Montserrat"/>
              <a:cs typeface="Montserrat"/>
            </a:endParaRP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Cutover a percent of traffic to point to workload on NKP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Gradually increase percent of traffic directed to NKP cluster as validation occurs until 100% is reached</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Scale down workload on existing K8s cluster</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Repeat previous steps for remaining workloads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Tear down existing K8s cluster</a:t>
            </a:r>
          </a:p>
          <a:p>
            <a:pPr marL="457200" indent="-457200">
              <a:buFont typeface="Arial" panose="020B0604020202020204" pitchFamily="34" charset="0"/>
              <a:buChar char="•"/>
            </a:pPr>
            <a:endParaRPr lang="en-US" sz="2400" dirty="0">
              <a:solidFill>
                <a:schemeClr val="dk1"/>
              </a:solidFill>
              <a:latin typeface="Montserrat"/>
              <a:ea typeface="Montserrat"/>
              <a:cs typeface="Montserrat"/>
              <a:sym typeface="Montserrat"/>
            </a:endParaRPr>
          </a:p>
          <a:p>
            <a:r>
              <a:rPr lang="en-US" sz="2800" b="1" dirty="0">
                <a:solidFill>
                  <a:schemeClr val="dk1"/>
                </a:solidFill>
                <a:latin typeface="Montserrat"/>
                <a:ea typeface="Montserrat"/>
                <a:cs typeface="Montserrat"/>
                <a:sym typeface="Montserrat"/>
              </a:rPr>
              <a:t>Pros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Eliminates outages of workloads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Easiest rollback (reset all traffic to existing K8s cluster)</a:t>
            </a:r>
          </a:p>
          <a:p>
            <a:r>
              <a:rPr lang="en-US" sz="2800" b="1" dirty="0">
                <a:solidFill>
                  <a:schemeClr val="dk1"/>
                </a:solidFill>
                <a:latin typeface="Montserrat"/>
                <a:ea typeface="Montserrat"/>
                <a:cs typeface="Montserrat"/>
                <a:sym typeface="Montserrat"/>
              </a:rPr>
              <a:t>Cons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Most complex &amp; time-consuming methodology</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May not be possible for all workloads</a:t>
            </a:r>
          </a:p>
          <a:p>
            <a:pPr marL="457200" indent="-457200">
              <a:buFont typeface="Arial" panose="020B0604020202020204" pitchFamily="34" charset="0"/>
              <a:buChar char="•"/>
            </a:pPr>
            <a:r>
              <a:rPr lang="en-US" sz="2400" dirty="0">
                <a:solidFill>
                  <a:schemeClr val="dk1"/>
                </a:solidFill>
                <a:latin typeface="Montserrat"/>
                <a:ea typeface="Montserrat"/>
                <a:cs typeface="Montserrat"/>
                <a:sym typeface="Montserrat"/>
              </a:rPr>
              <a:t>Requires capacity to run both existing K8s &amp; NKP cluster at same time</a:t>
            </a:r>
          </a:p>
          <a:p>
            <a:pPr marL="457200" indent="-457200">
              <a:buFont typeface="Arial" panose="020B0604020202020204" pitchFamily="34" charset="0"/>
              <a:buChar char="•"/>
            </a:pPr>
            <a:endParaRPr lang="en-US" sz="2400" dirty="0">
              <a:solidFill>
                <a:schemeClr val="dk1"/>
              </a:solidFill>
              <a:latin typeface="Montserrat"/>
              <a:ea typeface="Montserrat"/>
              <a:cs typeface="Montserrat"/>
              <a:sym typeface="Montserrat"/>
            </a:endParaRPr>
          </a:p>
        </p:txBody>
      </p:sp>
      <p:sp>
        <p:nvSpPr>
          <p:cNvPr id="1411" name="Google Shape;1411;p99">
            <a:extLst>
              <a:ext uri="{FF2B5EF4-FFF2-40B4-BE49-F238E27FC236}">
                <a16:creationId xmlns:a16="http://schemas.microsoft.com/office/drawing/2014/main" id="{8BBBA2B3-84B0-1580-98F5-F2C2C68D5D7F}"/>
              </a:ext>
            </a:extLst>
          </p:cNvPr>
          <p:cNvSpPr txBox="1">
            <a:spLocks noGrp="1"/>
          </p:cNvSpPr>
          <p:nvPr>
            <p:ph type="title"/>
          </p:nvPr>
        </p:nvSpPr>
        <p:spPr>
          <a:xfrm>
            <a:off x="1296168" y="346197"/>
            <a:ext cx="22186400" cy="1440800"/>
          </a:xfrm>
          <a:prstGeom prst="rect">
            <a:avLst/>
          </a:prstGeom>
          <a:noFill/>
          <a:ln>
            <a:noFill/>
          </a:ln>
        </p:spPr>
        <p:txBody>
          <a:bodyPr spcFirstLastPara="1" wrap="square" lIns="182867" tIns="91400" rIns="182867" bIns="91400" anchor="t" anchorCtr="0">
            <a:noAutofit/>
          </a:bodyPr>
          <a:lstStyle/>
          <a:p>
            <a:pPr>
              <a:lnSpc>
                <a:spcPct val="90000"/>
              </a:lnSpc>
              <a:buClr>
                <a:schemeClr val="accent5"/>
              </a:buClr>
              <a:buSzPts val="2700"/>
            </a:pPr>
            <a:r>
              <a:rPr lang="en" dirty="0">
                <a:latin typeface="Montserrat ExtraLight"/>
                <a:ea typeface="Montserrat ExtraLight"/>
                <a:cs typeface="Montserrat ExtraLight"/>
                <a:sym typeface="Montserrat ExtraLight"/>
              </a:rPr>
              <a:t>Migration Strategies</a:t>
            </a:r>
            <a:br>
              <a:rPr lang="en" dirty="0">
                <a:latin typeface="Montserrat ExtraLight"/>
                <a:ea typeface="Montserrat ExtraLight"/>
                <a:cs typeface="Montserrat ExtraLight"/>
                <a:sym typeface="Montserrat ExtraLight"/>
              </a:rPr>
            </a:br>
            <a:r>
              <a:rPr lang="en" dirty="0">
                <a:latin typeface="Montserrat ExtraLight"/>
                <a:ea typeface="Montserrat ExtraLight"/>
                <a:cs typeface="Montserrat ExtraLight"/>
                <a:sym typeface="Montserrat ExtraLight"/>
              </a:rPr>
              <a:t>Rolling and Canary</a:t>
            </a:r>
            <a:endParaRPr dirty="0">
              <a:latin typeface="Montserrat ExtraLight"/>
              <a:ea typeface="Montserrat ExtraLight"/>
              <a:cs typeface="Montserrat ExtraLight"/>
              <a:sym typeface="Montserrat ExtraLight"/>
            </a:endParaRPr>
          </a:p>
        </p:txBody>
      </p:sp>
      <p:cxnSp>
        <p:nvCxnSpPr>
          <p:cNvPr id="1412" name="Google Shape;1412;p99">
            <a:extLst>
              <a:ext uri="{FF2B5EF4-FFF2-40B4-BE49-F238E27FC236}">
                <a16:creationId xmlns:a16="http://schemas.microsoft.com/office/drawing/2014/main" id="{0749B754-023D-EB97-5A33-D1656DB397D2}"/>
              </a:ext>
            </a:extLst>
          </p:cNvPr>
          <p:cNvCxnSpPr>
            <a:cxnSpLocks/>
          </p:cNvCxnSpPr>
          <p:nvPr/>
        </p:nvCxnSpPr>
        <p:spPr>
          <a:xfrm>
            <a:off x="12169616" y="4322618"/>
            <a:ext cx="0" cy="8326785"/>
          </a:xfrm>
          <a:prstGeom prst="straightConnector1">
            <a:avLst/>
          </a:prstGeom>
          <a:noFill/>
          <a:ln w="9525" cap="flat" cmpd="sng">
            <a:solidFill>
              <a:srgbClr val="DADADA"/>
            </a:solidFill>
            <a:prstDash val="solid"/>
            <a:miter lim="800000"/>
            <a:headEnd type="none" w="sm" len="sm"/>
            <a:tailEnd type="none" w="sm" len="sm"/>
          </a:ln>
        </p:spPr>
      </p:cxnSp>
      <p:sp>
        <p:nvSpPr>
          <p:cNvPr id="1413" name="Google Shape;1413;p99">
            <a:extLst>
              <a:ext uri="{FF2B5EF4-FFF2-40B4-BE49-F238E27FC236}">
                <a16:creationId xmlns:a16="http://schemas.microsoft.com/office/drawing/2014/main" id="{AD84DC55-D56C-C47F-A5DD-C7A0919BC4B3}"/>
              </a:ext>
            </a:extLst>
          </p:cNvPr>
          <p:cNvSpPr txBox="1"/>
          <p:nvPr/>
        </p:nvSpPr>
        <p:spPr>
          <a:xfrm>
            <a:off x="1167768" y="12613309"/>
            <a:ext cx="11221600" cy="836800"/>
          </a:xfrm>
          <a:prstGeom prst="rect">
            <a:avLst/>
          </a:prstGeom>
          <a:noFill/>
          <a:ln>
            <a:noFill/>
          </a:ln>
        </p:spPr>
        <p:txBody>
          <a:bodyPr spcFirstLastPara="1" wrap="square" lIns="0" tIns="0" rIns="0" bIns="0" anchor="ctr" anchorCtr="0">
            <a:noAutofit/>
          </a:bodyPr>
          <a:lstStyle/>
          <a:p>
            <a:r>
              <a:rPr lang="en-US" sz="1800" dirty="0"/>
              <a:t>Professional Services FY25 Offsite</a:t>
            </a:r>
          </a:p>
        </p:txBody>
      </p:sp>
    </p:spTree>
    <p:extLst>
      <p:ext uri="{BB962C8B-B14F-4D97-AF65-F5344CB8AC3E}">
        <p14:creationId xmlns:p14="http://schemas.microsoft.com/office/powerpoint/2010/main" val="2367873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49247-E7D8-EB39-6DB8-6FDE3DB144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91DD529-1093-345A-9D61-B7AD37C668B7}"/>
              </a:ext>
            </a:extLst>
          </p:cNvPr>
          <p:cNvSpPr>
            <a:spLocks noGrp="1"/>
          </p:cNvSpPr>
          <p:nvPr>
            <p:ph type="ctrTitle"/>
          </p:nvPr>
        </p:nvSpPr>
        <p:spPr/>
        <p:txBody>
          <a:bodyPr/>
          <a:lstStyle/>
          <a:p>
            <a:r>
              <a:rPr lang="en" dirty="0"/>
              <a:t>Migration Plan Tips</a:t>
            </a:r>
            <a:endParaRPr lang="en-US" dirty="0"/>
          </a:p>
        </p:txBody>
      </p:sp>
      <p:sp>
        <p:nvSpPr>
          <p:cNvPr id="3" name="Slide Number Placeholder 2">
            <a:extLst>
              <a:ext uri="{FF2B5EF4-FFF2-40B4-BE49-F238E27FC236}">
                <a16:creationId xmlns:a16="http://schemas.microsoft.com/office/drawing/2014/main" id="{B7407A50-3746-A8FC-57A6-B4A832C40B0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a:t>
            </a:fld>
            <a:endParaRPr lang="en-US"/>
          </a:p>
        </p:txBody>
      </p:sp>
      <p:sp>
        <p:nvSpPr>
          <p:cNvPr id="6" name="Footer Placeholder 5">
            <a:extLst>
              <a:ext uri="{FF2B5EF4-FFF2-40B4-BE49-F238E27FC236}">
                <a16:creationId xmlns:a16="http://schemas.microsoft.com/office/drawing/2014/main" id="{1C9D0644-347E-DEE2-85C3-1F2F87DA6345}"/>
              </a:ext>
            </a:extLst>
          </p:cNvPr>
          <p:cNvSpPr>
            <a:spLocks noGrp="1"/>
          </p:cNvSpPr>
          <p:nvPr>
            <p:ph type="ftr" idx="11"/>
          </p:nvPr>
        </p:nvSpPr>
        <p:spPr/>
        <p:txBody>
          <a:bodyPr/>
          <a:lstStyle/>
          <a:p>
            <a:r>
              <a:rPr lang="en-US"/>
              <a:t>Professional Services FY25 Offsite</a:t>
            </a:r>
          </a:p>
        </p:txBody>
      </p:sp>
    </p:spTree>
    <p:extLst>
      <p:ext uri="{BB962C8B-B14F-4D97-AF65-F5344CB8AC3E}">
        <p14:creationId xmlns:p14="http://schemas.microsoft.com/office/powerpoint/2010/main" val="8629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BA572-8012-45C6-4093-5F7BBB457753}"/>
              </a:ext>
            </a:extLst>
          </p:cNvPr>
          <p:cNvSpPr>
            <a:spLocks noGrp="1"/>
          </p:cNvSpPr>
          <p:nvPr>
            <p:ph type="title"/>
          </p:nvPr>
        </p:nvSpPr>
        <p:spPr/>
        <p:txBody>
          <a:bodyPr/>
          <a:lstStyle/>
          <a:p>
            <a:r>
              <a:rPr lang="en-US" dirty="0"/>
              <a:t>Migration Plan Tips</a:t>
            </a:r>
          </a:p>
        </p:txBody>
      </p:sp>
      <p:sp>
        <p:nvSpPr>
          <p:cNvPr id="3" name="Footer Placeholder 2">
            <a:extLst>
              <a:ext uri="{FF2B5EF4-FFF2-40B4-BE49-F238E27FC236}">
                <a16:creationId xmlns:a16="http://schemas.microsoft.com/office/drawing/2014/main" id="{6BC2E5B8-CD90-5455-ADCE-2D5DBA7FF1D9}"/>
              </a:ext>
            </a:extLst>
          </p:cNvPr>
          <p:cNvSpPr>
            <a:spLocks noGrp="1"/>
          </p:cNvSpPr>
          <p:nvPr>
            <p:ph type="ftr" idx="11"/>
          </p:nvPr>
        </p:nvSpPr>
        <p:spPr/>
        <p:txBody>
          <a:bodyPr/>
          <a:lstStyle/>
          <a:p>
            <a:r>
              <a:rPr lang="en-US"/>
              <a:t>Professional Services FY25 Offsite</a:t>
            </a:r>
          </a:p>
        </p:txBody>
      </p:sp>
      <p:sp>
        <p:nvSpPr>
          <p:cNvPr id="4" name="Slide Number Placeholder 3">
            <a:extLst>
              <a:ext uri="{FF2B5EF4-FFF2-40B4-BE49-F238E27FC236}">
                <a16:creationId xmlns:a16="http://schemas.microsoft.com/office/drawing/2014/main" id="{94B10FBC-6B90-613B-4140-980B3A1EDC5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a:t>
            </a:fld>
            <a:endParaRPr lang="en-US"/>
          </a:p>
        </p:txBody>
      </p:sp>
      <p:sp>
        <p:nvSpPr>
          <p:cNvPr id="5" name="Content Placeholder 15">
            <a:extLst>
              <a:ext uri="{FF2B5EF4-FFF2-40B4-BE49-F238E27FC236}">
                <a16:creationId xmlns:a16="http://schemas.microsoft.com/office/drawing/2014/main" id="{31070D5B-A7B6-A0A3-3443-E01527C7A8F1}"/>
              </a:ext>
            </a:extLst>
          </p:cNvPr>
          <p:cNvSpPr txBox="1">
            <a:spLocks/>
          </p:cNvSpPr>
          <p:nvPr/>
        </p:nvSpPr>
        <p:spPr>
          <a:xfrm>
            <a:off x="1278323" y="3445950"/>
            <a:ext cx="10470331" cy="788706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101600" marR="0" lvl="0" indent="0" algn="l" rtl="0">
              <a:lnSpc>
                <a:spcPct val="100000"/>
              </a:lnSpc>
              <a:spcBef>
                <a:spcPts val="600"/>
              </a:spcBef>
              <a:spcAft>
                <a:spcPts val="0"/>
              </a:spcAft>
              <a:buClr>
                <a:schemeClr val="accent6"/>
              </a:buClr>
              <a:buSzPts val="2000"/>
              <a:buFont typeface="Arial"/>
              <a:buNone/>
              <a:defRPr sz="2000" b="0" i="0" u="none" strike="noStrike" cap="none">
                <a:solidFill>
                  <a:schemeClr val="dk1"/>
                </a:solidFill>
                <a:latin typeface="Montserrat" pitchFamily="2" charset="0"/>
                <a:ea typeface="Arial"/>
                <a:cs typeface="Arial"/>
                <a:sym typeface="Arial"/>
              </a:defRPr>
            </a:lvl1pPr>
            <a:lvl2pPr marL="914400" marR="0" lvl="1" indent="-330200" algn="l" rtl="0">
              <a:lnSpc>
                <a:spcPct val="100000"/>
              </a:lnSpc>
              <a:spcBef>
                <a:spcPts val="600"/>
              </a:spcBef>
              <a:spcAft>
                <a:spcPts val="0"/>
              </a:spcAft>
              <a:buClr>
                <a:schemeClr val="accent6"/>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00000"/>
              </a:lnSpc>
              <a:spcBef>
                <a:spcPts val="600"/>
              </a:spcBef>
              <a:spcAft>
                <a:spcPts val="0"/>
              </a:spcAft>
              <a:buClr>
                <a:schemeClr val="accent6"/>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accent6"/>
              </a:buClr>
              <a:buSzPts val="1200"/>
              <a:buFont typeface="Arial"/>
              <a:buChar char="o"/>
              <a:defRPr sz="1200" b="0" i="0" u="none" strike="noStrike" cap="none">
                <a:solidFill>
                  <a:schemeClr val="dk1"/>
                </a:solidFill>
                <a:latin typeface="Arial"/>
                <a:ea typeface="Arial"/>
                <a:cs typeface="Arial"/>
                <a:sym typeface="Arial"/>
              </a:defRPr>
            </a:lvl4pPr>
            <a:lvl5pPr marL="2286000" marR="0" lvl="4" indent="-292100" algn="l" rtl="0">
              <a:lnSpc>
                <a:spcPct val="100000"/>
              </a:lnSpc>
              <a:spcBef>
                <a:spcPts val="600"/>
              </a:spcBef>
              <a:spcAft>
                <a:spcPts val="0"/>
              </a:spcAft>
              <a:buClr>
                <a:schemeClr val="accent6"/>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dk1"/>
              </a:buClr>
              <a:buSzPts val="1000"/>
              <a:buFont typeface="Arial"/>
              <a:buChar char="•"/>
              <a:defRPr sz="1400" b="0" i="0" u="none" strike="noStrike" cap="none">
                <a:solidFill>
                  <a:srgbClr val="000000"/>
                </a:solidFill>
                <a:latin typeface="Arial"/>
                <a:ea typeface="Arial"/>
                <a:cs typeface="Arial"/>
                <a:sym typeface="Arial"/>
              </a:defRPr>
            </a:lvl6pPr>
            <a:lvl7pPr marL="3200400" marR="0" lvl="6"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7pPr>
            <a:lvl8pPr marL="3657600" marR="0" lvl="7"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8pPr>
            <a:lvl9pPr marL="4114800" marR="0" lvl="8"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9pPr>
          </a:lstStyle>
          <a:p>
            <a:r>
              <a:rPr lang="en-US" sz="3600" b="1" dirty="0">
                <a:latin typeface="Montserrat Light" pitchFamily="2" charset="0"/>
              </a:rPr>
              <a:t>Migration Plan key factors:</a:t>
            </a:r>
          </a:p>
          <a:p>
            <a:pPr marL="387350" indent="-285750">
              <a:buFont typeface="Arial" panose="020B0604020202020204" pitchFamily="34" charset="0"/>
              <a:buChar char="•"/>
            </a:pPr>
            <a:r>
              <a:rPr lang="en-US" sz="2800" dirty="0">
                <a:latin typeface="Montserrat Light" pitchFamily="2" charset="0"/>
              </a:rPr>
              <a:t>Design for NKP Environment should already exist</a:t>
            </a:r>
          </a:p>
          <a:p>
            <a:pPr marL="387350" indent="-285750">
              <a:buFont typeface="Arial" panose="020B0604020202020204" pitchFamily="34" charset="0"/>
              <a:buChar char="•"/>
            </a:pPr>
            <a:r>
              <a:rPr lang="en-US" sz="2800" dirty="0">
                <a:latin typeface="Montserrat Light" pitchFamily="2" charset="0"/>
              </a:rPr>
              <a:t>Migration scope</a:t>
            </a:r>
          </a:p>
          <a:p>
            <a:pPr marL="1200150" lvl="1" indent="-285750">
              <a:buFont typeface="Arial" panose="020B0604020202020204" pitchFamily="34" charset="0"/>
              <a:buChar char="•"/>
            </a:pPr>
            <a:r>
              <a:rPr lang="en-US" sz="2600" dirty="0">
                <a:latin typeface="Montserrat Light" pitchFamily="2" charset="0"/>
              </a:rPr>
              <a:t>Order of Operations</a:t>
            </a:r>
          </a:p>
          <a:p>
            <a:pPr marL="387350" indent="-285750">
              <a:buFont typeface="Arial" panose="020B0604020202020204" pitchFamily="34" charset="0"/>
              <a:buChar char="•"/>
            </a:pPr>
            <a:r>
              <a:rPr lang="en-US" sz="2800" dirty="0">
                <a:latin typeface="Montserrat Light" pitchFamily="2" charset="0"/>
              </a:rPr>
              <a:t>Migration Strategy per Workload</a:t>
            </a:r>
          </a:p>
          <a:p>
            <a:pPr marL="387350" indent="-285750">
              <a:buFont typeface="Arial" panose="020B0604020202020204" pitchFamily="34" charset="0"/>
              <a:buChar char="•"/>
            </a:pPr>
            <a:r>
              <a:rPr lang="en-US" sz="2800" dirty="0">
                <a:latin typeface="Montserrat Light" pitchFamily="2" charset="0"/>
              </a:rPr>
              <a:t>Document Risk</a:t>
            </a:r>
          </a:p>
          <a:p>
            <a:pPr marL="1200150" lvl="1" indent="-285750">
              <a:buFont typeface="Arial" panose="020B0604020202020204" pitchFamily="34" charset="0"/>
              <a:buChar char="•"/>
            </a:pPr>
            <a:r>
              <a:rPr lang="en-US" sz="2600" dirty="0">
                <a:latin typeface="Montserrat Light" pitchFamily="2" charset="0"/>
              </a:rPr>
              <a:t>Estimated outage/impact to workload to be migrated</a:t>
            </a:r>
          </a:p>
          <a:p>
            <a:pPr marL="1200150" lvl="1" indent="-285750">
              <a:buFont typeface="Arial" panose="020B0604020202020204" pitchFamily="34" charset="0"/>
              <a:buChar char="•"/>
            </a:pPr>
            <a:r>
              <a:rPr lang="en-US" sz="2600" dirty="0">
                <a:latin typeface="Montserrat Light" pitchFamily="2" charset="0"/>
              </a:rPr>
              <a:t>if customer-directed migration strategy varies from what may be considered best-practices</a:t>
            </a:r>
          </a:p>
          <a:p>
            <a:pPr marL="387350" indent="-285750">
              <a:buFont typeface="Arial" panose="020B0604020202020204" pitchFamily="34" charset="0"/>
              <a:buChar char="•"/>
            </a:pPr>
            <a:r>
              <a:rPr lang="en-US" sz="2800" dirty="0">
                <a:latin typeface="Montserrat Light" pitchFamily="2" charset="0"/>
              </a:rPr>
              <a:t>Test Plan per workload </a:t>
            </a:r>
          </a:p>
          <a:p>
            <a:pPr marL="387350" indent="-285750">
              <a:buFont typeface="Arial" panose="020B0604020202020204" pitchFamily="34" charset="0"/>
              <a:buChar char="•"/>
            </a:pPr>
            <a:r>
              <a:rPr lang="en-US" sz="2800" dirty="0">
                <a:latin typeface="Montserrat Light" pitchFamily="2" charset="0"/>
              </a:rPr>
              <a:t>Rollback plan per workload</a:t>
            </a:r>
          </a:p>
          <a:p>
            <a:pPr marL="387350" indent="-285750">
              <a:buFont typeface="Arial" panose="020B0604020202020204" pitchFamily="34" charset="0"/>
              <a:buChar char="•"/>
            </a:pPr>
            <a:r>
              <a:rPr lang="en-US" sz="2800" dirty="0">
                <a:latin typeface="Montserrat Light" pitchFamily="2" charset="0"/>
              </a:rPr>
              <a:t>Document Workloads/clusters/environments not be migrated &amp; why</a:t>
            </a:r>
          </a:p>
          <a:p>
            <a:endParaRPr lang="en-US" sz="1400" dirty="0">
              <a:latin typeface="Montserrat Light" pitchFamily="2" charset="0"/>
            </a:endParaRPr>
          </a:p>
        </p:txBody>
      </p:sp>
      <p:cxnSp>
        <p:nvCxnSpPr>
          <p:cNvPr id="6" name="Google Shape;1412;p99">
            <a:extLst>
              <a:ext uri="{FF2B5EF4-FFF2-40B4-BE49-F238E27FC236}">
                <a16:creationId xmlns:a16="http://schemas.microsoft.com/office/drawing/2014/main" id="{7169F122-3731-7DDB-DAE4-FBF802E75755}"/>
              </a:ext>
            </a:extLst>
          </p:cNvPr>
          <p:cNvCxnSpPr>
            <a:cxnSpLocks/>
          </p:cNvCxnSpPr>
          <p:nvPr/>
        </p:nvCxnSpPr>
        <p:spPr>
          <a:xfrm>
            <a:off x="12192000" y="3685309"/>
            <a:ext cx="0" cy="8326785"/>
          </a:xfrm>
          <a:prstGeom prst="straightConnector1">
            <a:avLst/>
          </a:prstGeom>
          <a:noFill/>
          <a:ln w="9525" cap="flat" cmpd="sng">
            <a:solidFill>
              <a:srgbClr val="DADADA"/>
            </a:solidFill>
            <a:prstDash val="solid"/>
            <a:miter lim="800000"/>
            <a:headEnd type="none" w="sm" len="sm"/>
            <a:tailEnd type="none" w="sm" len="sm"/>
          </a:ln>
        </p:spPr>
      </p:cxnSp>
      <p:sp>
        <p:nvSpPr>
          <p:cNvPr id="7" name="Content Placeholder 15">
            <a:extLst>
              <a:ext uri="{FF2B5EF4-FFF2-40B4-BE49-F238E27FC236}">
                <a16:creationId xmlns:a16="http://schemas.microsoft.com/office/drawing/2014/main" id="{F696FAC1-CDFB-772A-775C-A7D0BB9CE445}"/>
              </a:ext>
            </a:extLst>
          </p:cNvPr>
          <p:cNvSpPr txBox="1">
            <a:spLocks/>
          </p:cNvSpPr>
          <p:nvPr/>
        </p:nvSpPr>
        <p:spPr>
          <a:xfrm>
            <a:off x="12900449" y="3445950"/>
            <a:ext cx="10470325" cy="832678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101600" marR="0" lvl="0" indent="0" algn="l" rtl="0">
              <a:lnSpc>
                <a:spcPct val="100000"/>
              </a:lnSpc>
              <a:spcBef>
                <a:spcPts val="600"/>
              </a:spcBef>
              <a:spcAft>
                <a:spcPts val="0"/>
              </a:spcAft>
              <a:buClr>
                <a:schemeClr val="accent6"/>
              </a:buClr>
              <a:buSzPts val="2000"/>
              <a:buFont typeface="Arial"/>
              <a:buNone/>
              <a:defRPr sz="2000" b="0" i="0" u="none" strike="noStrike" cap="none">
                <a:solidFill>
                  <a:schemeClr val="dk1"/>
                </a:solidFill>
                <a:latin typeface="Montserrat" pitchFamily="2" charset="0"/>
                <a:ea typeface="Arial"/>
                <a:cs typeface="Arial"/>
                <a:sym typeface="Arial"/>
              </a:defRPr>
            </a:lvl1pPr>
            <a:lvl2pPr marL="914400" marR="0" lvl="1" indent="-330200" algn="l" rtl="0">
              <a:lnSpc>
                <a:spcPct val="100000"/>
              </a:lnSpc>
              <a:spcBef>
                <a:spcPts val="600"/>
              </a:spcBef>
              <a:spcAft>
                <a:spcPts val="0"/>
              </a:spcAft>
              <a:buClr>
                <a:schemeClr val="accent6"/>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00000"/>
              </a:lnSpc>
              <a:spcBef>
                <a:spcPts val="600"/>
              </a:spcBef>
              <a:spcAft>
                <a:spcPts val="0"/>
              </a:spcAft>
              <a:buClr>
                <a:schemeClr val="accent6"/>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accent6"/>
              </a:buClr>
              <a:buSzPts val="1200"/>
              <a:buFont typeface="Arial"/>
              <a:buChar char="o"/>
              <a:defRPr sz="1200" b="0" i="0" u="none" strike="noStrike" cap="none">
                <a:solidFill>
                  <a:schemeClr val="dk1"/>
                </a:solidFill>
                <a:latin typeface="Arial"/>
                <a:ea typeface="Arial"/>
                <a:cs typeface="Arial"/>
                <a:sym typeface="Arial"/>
              </a:defRPr>
            </a:lvl4pPr>
            <a:lvl5pPr marL="2286000" marR="0" lvl="4" indent="-292100" algn="l" rtl="0">
              <a:lnSpc>
                <a:spcPct val="100000"/>
              </a:lnSpc>
              <a:spcBef>
                <a:spcPts val="600"/>
              </a:spcBef>
              <a:spcAft>
                <a:spcPts val="0"/>
              </a:spcAft>
              <a:buClr>
                <a:schemeClr val="accent6"/>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dk1"/>
              </a:buClr>
              <a:buSzPts val="1000"/>
              <a:buFont typeface="Arial"/>
              <a:buChar char="•"/>
              <a:defRPr sz="1400" b="0" i="0" u="none" strike="noStrike" cap="none">
                <a:solidFill>
                  <a:srgbClr val="000000"/>
                </a:solidFill>
                <a:latin typeface="Arial"/>
                <a:ea typeface="Arial"/>
                <a:cs typeface="Arial"/>
                <a:sym typeface="Arial"/>
              </a:defRPr>
            </a:lvl6pPr>
            <a:lvl7pPr marL="3200400" marR="0" lvl="6"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7pPr>
            <a:lvl8pPr marL="3657600" marR="0" lvl="7"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8pPr>
            <a:lvl9pPr marL="4114800" marR="0" lvl="8"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9pPr>
          </a:lstStyle>
          <a:p>
            <a:r>
              <a:rPr lang="en-US" sz="3600" b="1" dirty="0">
                <a:latin typeface="Montserrat Light" pitchFamily="2" charset="0"/>
              </a:rPr>
              <a:t>Additional Plan Considerations:</a:t>
            </a:r>
          </a:p>
          <a:p>
            <a:pPr marL="387350" indent="-285750">
              <a:buFont typeface="Arial" panose="020B0604020202020204" pitchFamily="34" charset="0"/>
              <a:buChar char="•"/>
            </a:pPr>
            <a:r>
              <a:rPr lang="en-US" sz="2800" dirty="0">
                <a:latin typeface="Montserrat Light" pitchFamily="2" charset="0"/>
              </a:rPr>
              <a:t>Persistent Volume considerations</a:t>
            </a:r>
          </a:p>
          <a:p>
            <a:pPr marL="387350" indent="-285750">
              <a:buFont typeface="Arial" panose="020B0604020202020204" pitchFamily="34" charset="0"/>
              <a:buChar char="•"/>
            </a:pPr>
            <a:r>
              <a:rPr lang="en-US" sz="2800" dirty="0">
                <a:latin typeface="Montserrat Light" pitchFamily="2" charset="0"/>
              </a:rPr>
              <a:t>Additional capacity planning</a:t>
            </a:r>
          </a:p>
          <a:p>
            <a:pPr marL="387350" indent="-285750">
              <a:buFont typeface="Arial" panose="020B0604020202020204" pitchFamily="34" charset="0"/>
              <a:buChar char="•"/>
            </a:pPr>
            <a:r>
              <a:rPr lang="en-US" sz="2800" dirty="0">
                <a:latin typeface="Montserrat Light" pitchFamily="2" charset="0"/>
              </a:rPr>
              <a:t>Resource quota requirements (for new NKP cluster)</a:t>
            </a:r>
          </a:p>
          <a:p>
            <a:pPr marL="387350" indent="-285750">
              <a:buFont typeface="Arial" panose="020B0604020202020204" pitchFamily="34" charset="0"/>
              <a:buChar char="•"/>
            </a:pPr>
            <a:r>
              <a:rPr lang="en-US" sz="2800" dirty="0">
                <a:latin typeface="Montserrat Light" pitchFamily="2" charset="0"/>
              </a:rPr>
              <a:t>Network changes (IP addressing, firewall rules, etc.)</a:t>
            </a:r>
          </a:p>
          <a:p>
            <a:pPr marL="387350" indent="-285750">
              <a:buFont typeface="Arial" panose="020B0604020202020204" pitchFamily="34" charset="0"/>
              <a:buChar char="•"/>
            </a:pPr>
            <a:r>
              <a:rPr lang="en-US" sz="2800" dirty="0">
                <a:latin typeface="Montserrat Light" pitchFamily="2" charset="0"/>
              </a:rPr>
              <a:t>LB &amp; DNS cutovers</a:t>
            </a:r>
          </a:p>
          <a:p>
            <a:pPr marL="387350" indent="-285750">
              <a:buFont typeface="Arial" panose="020B0604020202020204" pitchFamily="34" charset="0"/>
              <a:buChar char="•"/>
            </a:pPr>
            <a:r>
              <a:rPr lang="en-US" sz="2800" dirty="0">
                <a:latin typeface="Montserrat Light"/>
              </a:rPr>
              <a:t>CI/CD, GitOps considerations</a:t>
            </a:r>
          </a:p>
          <a:p>
            <a:pPr marL="387350" indent="-285750">
              <a:buFont typeface="Arial" panose="020B0604020202020204" pitchFamily="34" charset="0"/>
              <a:buChar char="•"/>
            </a:pPr>
            <a:r>
              <a:rPr lang="en-US" sz="2800" dirty="0">
                <a:latin typeface="Montserrat Light" pitchFamily="2" charset="0"/>
              </a:rPr>
              <a:t>Other application dependencies (DB changes, cache servers, etc.)</a:t>
            </a:r>
          </a:p>
          <a:p>
            <a:pPr marL="387350" indent="-285750">
              <a:buFont typeface="Arial" panose="020B0604020202020204" pitchFamily="34" charset="0"/>
              <a:buChar char="•"/>
            </a:pPr>
            <a:r>
              <a:rPr lang="en-US" sz="2800" dirty="0">
                <a:latin typeface="Montserrat Light" pitchFamily="2" charset="0"/>
              </a:rPr>
              <a:t>Identify &amp; plan for application downtimes, where applicable</a:t>
            </a:r>
          </a:p>
          <a:p>
            <a:pPr marL="387350" indent="-285750">
              <a:buFont typeface="Arial" panose="020B0604020202020204" pitchFamily="34" charset="0"/>
              <a:buChar char="•"/>
            </a:pPr>
            <a:r>
              <a:rPr lang="en-US" sz="2800" dirty="0">
                <a:latin typeface="Montserrat Light" pitchFamily="2" charset="0"/>
              </a:rPr>
              <a:t>Application change/outage windows</a:t>
            </a:r>
          </a:p>
          <a:p>
            <a:pPr marL="387350" indent="-285750">
              <a:buFont typeface="Arial" panose="020B0604020202020204" pitchFamily="34" charset="0"/>
              <a:buChar char="•"/>
            </a:pPr>
            <a:r>
              <a:rPr lang="en-US" sz="2800" dirty="0">
                <a:latin typeface="Montserrat Light" pitchFamily="2" charset="0"/>
              </a:rPr>
              <a:t>Version Compatibility changes (e.g.: K8s, dependent apps.)</a:t>
            </a:r>
          </a:p>
        </p:txBody>
      </p:sp>
    </p:spTree>
    <p:extLst>
      <p:ext uri="{BB962C8B-B14F-4D97-AF65-F5344CB8AC3E}">
        <p14:creationId xmlns:p14="http://schemas.microsoft.com/office/powerpoint/2010/main" val="261624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E27A3-5A82-969F-B21D-94CD335C12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235B19E-26BF-5602-E693-018799CD44D2}"/>
              </a:ext>
            </a:extLst>
          </p:cNvPr>
          <p:cNvSpPr>
            <a:spLocks noGrp="1"/>
          </p:cNvSpPr>
          <p:nvPr>
            <p:ph type="ctrTitle"/>
          </p:nvPr>
        </p:nvSpPr>
        <p:spPr/>
        <p:txBody>
          <a:bodyPr/>
          <a:lstStyle/>
          <a:p>
            <a:r>
              <a:rPr lang="en" dirty="0"/>
              <a:t>Migration Plan Execution</a:t>
            </a:r>
            <a:endParaRPr lang="en-US" dirty="0"/>
          </a:p>
        </p:txBody>
      </p:sp>
      <p:sp>
        <p:nvSpPr>
          <p:cNvPr id="3" name="Slide Number Placeholder 2">
            <a:extLst>
              <a:ext uri="{FF2B5EF4-FFF2-40B4-BE49-F238E27FC236}">
                <a16:creationId xmlns:a16="http://schemas.microsoft.com/office/drawing/2014/main" id="{E06F9F66-0757-D83D-B33F-96807830EF1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15</a:t>
            </a:fld>
            <a:endParaRPr lang="en-US"/>
          </a:p>
        </p:txBody>
      </p:sp>
      <p:sp>
        <p:nvSpPr>
          <p:cNvPr id="6" name="Footer Placeholder 5">
            <a:extLst>
              <a:ext uri="{FF2B5EF4-FFF2-40B4-BE49-F238E27FC236}">
                <a16:creationId xmlns:a16="http://schemas.microsoft.com/office/drawing/2014/main" id="{58ED55BE-366A-6E26-9F15-47DEABE46316}"/>
              </a:ext>
            </a:extLst>
          </p:cNvPr>
          <p:cNvSpPr>
            <a:spLocks noGrp="1"/>
          </p:cNvSpPr>
          <p:nvPr>
            <p:ph type="ftr" idx="11"/>
          </p:nvPr>
        </p:nvSpPr>
        <p:spPr/>
        <p:txBody>
          <a:bodyPr/>
          <a:lstStyle/>
          <a:p>
            <a:r>
              <a:rPr lang="en-US"/>
              <a:t>Professional Services FY25 Offsite</a:t>
            </a:r>
          </a:p>
        </p:txBody>
      </p:sp>
    </p:spTree>
    <p:extLst>
      <p:ext uri="{BB962C8B-B14F-4D97-AF65-F5344CB8AC3E}">
        <p14:creationId xmlns:p14="http://schemas.microsoft.com/office/powerpoint/2010/main" val="211571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32"/>
        <p:cNvGrpSpPr/>
        <p:nvPr/>
      </p:nvGrpSpPr>
      <p:grpSpPr>
        <a:xfrm>
          <a:off x="0" y="0"/>
          <a:ext cx="0" cy="0"/>
          <a:chOff x="0" y="0"/>
          <a:chExt cx="0" cy="0"/>
        </a:xfrm>
      </p:grpSpPr>
      <p:sp>
        <p:nvSpPr>
          <p:cNvPr id="4533" name="Google Shape;4533;p147"/>
          <p:cNvSpPr/>
          <p:nvPr/>
        </p:nvSpPr>
        <p:spPr>
          <a:xfrm rot="5400000">
            <a:off x="10305576" y="3287713"/>
            <a:ext cx="3772848" cy="3049619"/>
          </a:xfrm>
          <a:custGeom>
            <a:avLst/>
            <a:gdLst/>
            <a:ahLst/>
            <a:cxnLst/>
            <a:rect l="l" t="t" r="r" b="b"/>
            <a:pathLst>
              <a:path w="1108" h="885" extrusionOk="0">
                <a:moveTo>
                  <a:pt x="890" y="225"/>
                </a:moveTo>
                <a:lnTo>
                  <a:pt x="890" y="0"/>
                </a:lnTo>
                <a:lnTo>
                  <a:pt x="0" y="0"/>
                </a:lnTo>
                <a:lnTo>
                  <a:pt x="0" y="885"/>
                </a:lnTo>
                <a:lnTo>
                  <a:pt x="890" y="885"/>
                </a:lnTo>
                <a:lnTo>
                  <a:pt x="890" y="661"/>
                </a:lnTo>
                <a:lnTo>
                  <a:pt x="1108" y="443"/>
                </a:lnTo>
                <a:lnTo>
                  <a:pt x="890" y="225"/>
                </a:lnTo>
                <a:close/>
              </a:path>
            </a:pathLst>
          </a:custGeom>
          <a:solidFill>
            <a:schemeClr val="dk2"/>
          </a:solidFill>
          <a:ln>
            <a:noFill/>
          </a:ln>
        </p:spPr>
        <p:txBody>
          <a:bodyPr spcFirstLastPara="1" wrap="square" lIns="243800" tIns="243800" rIns="243800" bIns="243800" anchor="ctr" anchorCtr="0">
            <a:noAutofit/>
          </a:bodyPr>
          <a:lstStyle/>
          <a:p>
            <a:pPr>
              <a:buSzPts val="1400"/>
            </a:pPr>
            <a:endParaRPr sz="3733"/>
          </a:p>
        </p:txBody>
      </p:sp>
      <p:sp>
        <p:nvSpPr>
          <p:cNvPr id="4534" name="Google Shape;4534;p147"/>
          <p:cNvSpPr txBox="1"/>
          <p:nvPr/>
        </p:nvSpPr>
        <p:spPr>
          <a:xfrm>
            <a:off x="10667148" y="2926053"/>
            <a:ext cx="3049619" cy="3772848"/>
          </a:xfrm>
          <a:prstGeom prst="rect">
            <a:avLst/>
          </a:prstGeom>
          <a:noFill/>
          <a:ln>
            <a:noFill/>
          </a:ln>
        </p:spPr>
        <p:txBody>
          <a:bodyPr spcFirstLastPara="1" wrap="square" lIns="0" tIns="243800" rIns="0" bIns="780267" anchor="ctr" anchorCtr="0">
            <a:noAutofit/>
          </a:bodyPr>
          <a:lstStyle/>
          <a:p>
            <a:pPr algn="ctr">
              <a:buSzPts val="2000"/>
            </a:pPr>
            <a:r>
              <a:rPr lang="en" sz="5333" b="1">
                <a:solidFill>
                  <a:schemeClr val="lt1"/>
                </a:solidFill>
              </a:rPr>
              <a:t>1</a:t>
            </a:r>
            <a:endParaRPr sz="3733"/>
          </a:p>
        </p:txBody>
      </p:sp>
      <p:sp>
        <p:nvSpPr>
          <p:cNvPr id="4535" name="Google Shape;4535;p147"/>
          <p:cNvSpPr/>
          <p:nvPr/>
        </p:nvSpPr>
        <p:spPr>
          <a:xfrm rot="5400000">
            <a:off x="10317495" y="6306332"/>
            <a:ext cx="3749011" cy="3049619"/>
          </a:xfrm>
          <a:custGeom>
            <a:avLst/>
            <a:gdLst/>
            <a:ahLst/>
            <a:cxnLst/>
            <a:rect l="l" t="t" r="r" b="b"/>
            <a:pathLst>
              <a:path w="1101" h="885" extrusionOk="0">
                <a:moveTo>
                  <a:pt x="884" y="225"/>
                </a:moveTo>
                <a:lnTo>
                  <a:pt x="884" y="0"/>
                </a:lnTo>
                <a:lnTo>
                  <a:pt x="0" y="0"/>
                </a:lnTo>
                <a:lnTo>
                  <a:pt x="0" y="225"/>
                </a:lnTo>
                <a:lnTo>
                  <a:pt x="218" y="443"/>
                </a:lnTo>
                <a:lnTo>
                  <a:pt x="0" y="661"/>
                </a:lnTo>
                <a:lnTo>
                  <a:pt x="0" y="885"/>
                </a:lnTo>
                <a:lnTo>
                  <a:pt x="884" y="885"/>
                </a:lnTo>
                <a:lnTo>
                  <a:pt x="884" y="661"/>
                </a:lnTo>
                <a:lnTo>
                  <a:pt x="1101" y="443"/>
                </a:lnTo>
                <a:lnTo>
                  <a:pt x="884" y="225"/>
                </a:lnTo>
                <a:close/>
              </a:path>
            </a:pathLst>
          </a:custGeom>
          <a:solidFill>
            <a:schemeClr val="accent1"/>
          </a:solidFill>
          <a:ln>
            <a:noFill/>
          </a:ln>
        </p:spPr>
        <p:txBody>
          <a:bodyPr spcFirstLastPara="1" wrap="square" lIns="243800" tIns="243800" rIns="243800" bIns="243800" anchor="ctr" anchorCtr="0">
            <a:noAutofit/>
          </a:bodyPr>
          <a:lstStyle/>
          <a:p>
            <a:pPr>
              <a:buSzPts val="1400"/>
            </a:pPr>
            <a:endParaRPr sz="3733"/>
          </a:p>
        </p:txBody>
      </p:sp>
      <p:sp>
        <p:nvSpPr>
          <p:cNvPr id="4536" name="Google Shape;4536;p147"/>
          <p:cNvSpPr txBox="1"/>
          <p:nvPr/>
        </p:nvSpPr>
        <p:spPr>
          <a:xfrm>
            <a:off x="10667164" y="5956572"/>
            <a:ext cx="3049619" cy="3749011"/>
          </a:xfrm>
          <a:prstGeom prst="rect">
            <a:avLst/>
          </a:prstGeom>
          <a:noFill/>
          <a:ln>
            <a:noFill/>
          </a:ln>
        </p:spPr>
        <p:txBody>
          <a:bodyPr spcFirstLastPara="1" wrap="square" lIns="0" tIns="243800" rIns="0" bIns="536400" anchor="ctr" anchorCtr="0">
            <a:noAutofit/>
          </a:bodyPr>
          <a:lstStyle/>
          <a:p>
            <a:pPr algn="ctr">
              <a:buSzPts val="2000"/>
            </a:pPr>
            <a:r>
              <a:rPr lang="en" sz="5333" b="1">
                <a:solidFill>
                  <a:schemeClr val="lt1"/>
                </a:solidFill>
              </a:rPr>
              <a:t>2</a:t>
            </a:r>
            <a:endParaRPr sz="3733"/>
          </a:p>
        </p:txBody>
      </p:sp>
      <p:sp>
        <p:nvSpPr>
          <p:cNvPr id="4537" name="Google Shape;4537;p147"/>
          <p:cNvSpPr/>
          <p:nvPr/>
        </p:nvSpPr>
        <p:spPr>
          <a:xfrm rot="5400000">
            <a:off x="10686948" y="8946985"/>
            <a:ext cx="3010104" cy="3049619"/>
          </a:xfrm>
          <a:custGeom>
            <a:avLst/>
            <a:gdLst/>
            <a:ahLst/>
            <a:cxnLst/>
            <a:rect l="l" t="t" r="r" b="b"/>
            <a:pathLst>
              <a:path w="884" h="885" extrusionOk="0">
                <a:moveTo>
                  <a:pt x="0" y="0"/>
                </a:moveTo>
                <a:lnTo>
                  <a:pt x="0" y="225"/>
                </a:lnTo>
                <a:lnTo>
                  <a:pt x="218" y="443"/>
                </a:lnTo>
                <a:lnTo>
                  <a:pt x="0" y="661"/>
                </a:lnTo>
                <a:lnTo>
                  <a:pt x="0" y="885"/>
                </a:lnTo>
                <a:lnTo>
                  <a:pt x="884" y="885"/>
                </a:lnTo>
                <a:lnTo>
                  <a:pt x="884" y="0"/>
                </a:lnTo>
                <a:lnTo>
                  <a:pt x="0" y="0"/>
                </a:lnTo>
                <a:close/>
              </a:path>
            </a:pathLst>
          </a:custGeom>
          <a:solidFill>
            <a:srgbClr val="A89EF6"/>
          </a:solidFill>
          <a:ln>
            <a:noFill/>
          </a:ln>
        </p:spPr>
        <p:txBody>
          <a:bodyPr spcFirstLastPara="1" wrap="square" lIns="243800" tIns="243800" rIns="243800" bIns="243800" anchor="ctr" anchorCtr="0">
            <a:noAutofit/>
          </a:bodyPr>
          <a:lstStyle/>
          <a:p>
            <a:pPr>
              <a:buSzPts val="1400"/>
            </a:pPr>
            <a:endParaRPr sz="3733"/>
          </a:p>
        </p:txBody>
      </p:sp>
      <p:sp>
        <p:nvSpPr>
          <p:cNvPr id="4538" name="Google Shape;4538;p147"/>
          <p:cNvSpPr txBox="1"/>
          <p:nvPr/>
        </p:nvSpPr>
        <p:spPr>
          <a:xfrm>
            <a:off x="10667109" y="8966691"/>
            <a:ext cx="3049600" cy="3010400"/>
          </a:xfrm>
          <a:prstGeom prst="rect">
            <a:avLst/>
          </a:prstGeom>
          <a:noFill/>
          <a:ln>
            <a:noFill/>
          </a:ln>
        </p:spPr>
        <p:txBody>
          <a:bodyPr spcFirstLastPara="1" wrap="square" lIns="0" tIns="731467" rIns="0" bIns="288000" anchor="ctr" anchorCtr="0">
            <a:noAutofit/>
          </a:bodyPr>
          <a:lstStyle/>
          <a:p>
            <a:pPr algn="ctr">
              <a:buSzPts val="2000"/>
            </a:pPr>
            <a:r>
              <a:rPr lang="en" sz="5333" b="1">
                <a:solidFill>
                  <a:schemeClr val="lt1"/>
                </a:solidFill>
              </a:rPr>
              <a:t>3</a:t>
            </a:r>
            <a:endParaRPr sz="3733"/>
          </a:p>
        </p:txBody>
      </p:sp>
      <p:sp>
        <p:nvSpPr>
          <p:cNvPr id="4539" name="Google Shape;4539;p147"/>
          <p:cNvSpPr txBox="1"/>
          <p:nvPr/>
        </p:nvSpPr>
        <p:spPr>
          <a:xfrm>
            <a:off x="14063594" y="2926096"/>
            <a:ext cx="8796405" cy="1805452"/>
          </a:xfrm>
          <a:prstGeom prst="rect">
            <a:avLst/>
          </a:prstGeom>
          <a:noFill/>
          <a:ln>
            <a:noFill/>
          </a:ln>
        </p:spPr>
        <p:txBody>
          <a:bodyPr spcFirstLastPara="1" wrap="square" lIns="243800" tIns="121867" rIns="243800" bIns="121867" anchor="t" anchorCtr="0">
            <a:spAutoFit/>
          </a:bodyPr>
          <a:lstStyle/>
          <a:p>
            <a:pPr>
              <a:buSzPts val="1600"/>
            </a:pPr>
            <a:r>
              <a:rPr lang="en-US" sz="3733" b="1" dirty="0">
                <a:solidFill>
                  <a:srgbClr val="00458A"/>
                </a:solidFill>
                <a:latin typeface="Montserrat"/>
                <a:ea typeface="Montserrat"/>
                <a:cs typeface="Montserrat"/>
                <a:sym typeface="Montserrat"/>
              </a:rPr>
              <a:t>Review</a:t>
            </a:r>
            <a:endParaRPr sz="3200" dirty="0">
              <a:latin typeface="Montserrat"/>
              <a:ea typeface="Montserrat"/>
              <a:cs typeface="Montserrat"/>
              <a:sym typeface="Montserrat"/>
            </a:endParaRPr>
          </a:p>
          <a:p>
            <a:pPr marL="457200" indent="-457200">
              <a:buSzPts val="1400"/>
              <a:buFont typeface="Arial" panose="020B0604020202020204" pitchFamily="34" charset="0"/>
              <a:buChar char="•"/>
            </a:pPr>
            <a:r>
              <a:rPr lang="en" sz="3200" dirty="0">
                <a:solidFill>
                  <a:schemeClr val="dk1"/>
                </a:solidFill>
                <a:latin typeface="Montserrat"/>
                <a:ea typeface="Montserrat"/>
                <a:cs typeface="Montserrat"/>
                <a:sym typeface="Montserrat"/>
              </a:rPr>
              <a:t>Review and confirm the plan with all relevant parties</a:t>
            </a:r>
            <a:endParaRPr sz="3200" dirty="0">
              <a:latin typeface="Montserrat"/>
              <a:ea typeface="Montserrat"/>
              <a:cs typeface="Montserrat"/>
              <a:sym typeface="Montserrat"/>
            </a:endParaRPr>
          </a:p>
        </p:txBody>
      </p:sp>
      <p:sp>
        <p:nvSpPr>
          <p:cNvPr id="4540" name="Google Shape;4540;p147"/>
          <p:cNvSpPr txBox="1"/>
          <p:nvPr/>
        </p:nvSpPr>
        <p:spPr>
          <a:xfrm>
            <a:off x="1440873" y="5855435"/>
            <a:ext cx="8879530" cy="1805452"/>
          </a:xfrm>
          <a:prstGeom prst="rect">
            <a:avLst/>
          </a:prstGeom>
          <a:noFill/>
          <a:ln>
            <a:noFill/>
          </a:ln>
        </p:spPr>
        <p:txBody>
          <a:bodyPr spcFirstLastPara="1" wrap="square" lIns="243800" tIns="121867" rIns="243800" bIns="121867" anchor="t" anchorCtr="0">
            <a:spAutoFit/>
          </a:bodyPr>
          <a:lstStyle/>
          <a:p>
            <a:pPr algn="r">
              <a:buSzPts val="1600"/>
            </a:pPr>
            <a:r>
              <a:rPr lang="en" sz="3733" b="1" dirty="0">
                <a:solidFill>
                  <a:schemeClr val="accent1"/>
                </a:solidFill>
                <a:latin typeface="Montserrat"/>
                <a:ea typeface="Montserrat"/>
                <a:cs typeface="Montserrat"/>
                <a:sym typeface="Montserrat"/>
              </a:rPr>
              <a:t>Schedule</a:t>
            </a:r>
            <a:endParaRPr sz="3200" dirty="0">
              <a:latin typeface="Montserrat"/>
              <a:ea typeface="Montserrat"/>
              <a:cs typeface="Montserrat"/>
              <a:sym typeface="Montserrat"/>
            </a:endParaRPr>
          </a:p>
          <a:p>
            <a:pPr marL="457200" indent="-457200" algn="r">
              <a:buSzPts val="1400"/>
              <a:buFont typeface="Arial" panose="020B0604020202020204" pitchFamily="34" charset="0"/>
              <a:buChar char="•"/>
            </a:pPr>
            <a:r>
              <a:rPr lang="en" sz="3200" dirty="0">
                <a:solidFill>
                  <a:schemeClr val="dk1"/>
                </a:solidFill>
                <a:latin typeface="Montserrat"/>
                <a:ea typeface="Montserrat"/>
                <a:cs typeface="Montserrat"/>
                <a:sym typeface="Montserrat"/>
              </a:rPr>
              <a:t>Determine the migration schedule.</a:t>
            </a:r>
          </a:p>
          <a:p>
            <a:pPr marL="457200" indent="-457200" algn="r">
              <a:buSzPts val="1400"/>
              <a:buFont typeface="Arial" panose="020B0604020202020204" pitchFamily="34" charset="0"/>
              <a:buChar char="•"/>
            </a:pPr>
            <a:r>
              <a:rPr lang="en" sz="3200" dirty="0">
                <a:solidFill>
                  <a:schemeClr val="dk1"/>
                </a:solidFill>
                <a:latin typeface="Montserrat"/>
                <a:ea typeface="Montserrat"/>
                <a:cs typeface="Montserrat"/>
                <a:sym typeface="Montserrat"/>
              </a:rPr>
              <a:t>Notify all involved/impacted parties </a:t>
            </a:r>
            <a:endParaRPr sz="3200" dirty="0">
              <a:latin typeface="Montserrat"/>
              <a:ea typeface="Montserrat"/>
              <a:cs typeface="Montserrat"/>
              <a:sym typeface="Montserrat"/>
            </a:endParaRPr>
          </a:p>
        </p:txBody>
      </p:sp>
      <p:sp>
        <p:nvSpPr>
          <p:cNvPr id="4541" name="Google Shape;4541;p147"/>
          <p:cNvSpPr txBox="1"/>
          <p:nvPr/>
        </p:nvSpPr>
        <p:spPr>
          <a:xfrm>
            <a:off x="14063595" y="8966691"/>
            <a:ext cx="9199205" cy="3282779"/>
          </a:xfrm>
          <a:prstGeom prst="rect">
            <a:avLst/>
          </a:prstGeom>
          <a:noFill/>
          <a:ln>
            <a:noFill/>
          </a:ln>
        </p:spPr>
        <p:txBody>
          <a:bodyPr spcFirstLastPara="1" wrap="square" lIns="243800" tIns="121867" rIns="243800" bIns="121867" anchor="t" anchorCtr="0">
            <a:spAutoFit/>
          </a:bodyPr>
          <a:lstStyle/>
          <a:p>
            <a:pPr>
              <a:buSzPts val="1600"/>
            </a:pPr>
            <a:r>
              <a:rPr lang="en" sz="3733" b="1" dirty="0">
                <a:solidFill>
                  <a:srgbClr val="A89EF6"/>
                </a:solidFill>
                <a:latin typeface="Montserrat"/>
                <a:ea typeface="Montserrat"/>
                <a:cs typeface="Montserrat"/>
                <a:sym typeface="Montserrat"/>
              </a:rPr>
              <a:t>Execute</a:t>
            </a:r>
            <a:endParaRPr lang="en-US" sz="3200" dirty="0">
              <a:solidFill>
                <a:srgbClr val="A89EF6"/>
              </a:solidFill>
              <a:latin typeface="Montserrat"/>
              <a:ea typeface="Montserrat"/>
              <a:cs typeface="Montserrat"/>
              <a:sym typeface="Montserrat"/>
            </a:endParaRPr>
          </a:p>
          <a:p>
            <a:pPr marL="457200" indent="-457200">
              <a:buSzPts val="1400"/>
              <a:buFont typeface="Arial" panose="020B0604020202020204" pitchFamily="34" charset="0"/>
              <a:buChar char="•"/>
            </a:pPr>
            <a:r>
              <a:rPr lang="en-US" sz="3200" dirty="0">
                <a:solidFill>
                  <a:schemeClr val="dk1"/>
                </a:solidFill>
                <a:latin typeface="Montserrat"/>
                <a:ea typeface="Montserrat"/>
                <a:cs typeface="Montserrat"/>
                <a:sym typeface="Montserrat"/>
              </a:rPr>
              <a:t>Address and revise plan based on results</a:t>
            </a:r>
          </a:p>
          <a:p>
            <a:pPr marL="457200" indent="-457200">
              <a:buSzPts val="1400"/>
              <a:buFont typeface="Arial" panose="020B0604020202020204" pitchFamily="34" charset="0"/>
              <a:buChar char="•"/>
            </a:pPr>
            <a:r>
              <a:rPr lang="en" sz="3200" dirty="0">
                <a:solidFill>
                  <a:schemeClr val="dk1"/>
                </a:solidFill>
                <a:latin typeface="Montserrat"/>
                <a:ea typeface="Montserrat"/>
                <a:cs typeface="Montserrat"/>
                <a:sym typeface="Montserrat"/>
              </a:rPr>
              <a:t>Document &amp; Apply ‘lessons learned’ to future migrations</a:t>
            </a:r>
          </a:p>
          <a:p>
            <a:pPr marL="457200" indent="-457200">
              <a:buSzPts val="1400"/>
              <a:buFont typeface="Arial" panose="020B0604020202020204" pitchFamily="34" charset="0"/>
              <a:buChar char="•"/>
            </a:pPr>
            <a:r>
              <a:rPr lang="en" sz="3200" dirty="0">
                <a:solidFill>
                  <a:schemeClr val="dk1"/>
                </a:solidFill>
                <a:latin typeface="Montserrat"/>
                <a:ea typeface="Montserrat"/>
                <a:cs typeface="Montserrat"/>
                <a:sym typeface="Montserrat"/>
              </a:rPr>
              <a:t>Adjust migration schedule as necessary</a:t>
            </a:r>
            <a:endParaRPr sz="3200" dirty="0">
              <a:latin typeface="Montserrat"/>
              <a:ea typeface="Montserrat"/>
              <a:cs typeface="Montserrat"/>
              <a:sym typeface="Montserrat"/>
            </a:endParaRPr>
          </a:p>
        </p:txBody>
      </p:sp>
      <p:sp>
        <p:nvSpPr>
          <p:cNvPr id="4542" name="Google Shape;4542;p147"/>
          <p:cNvSpPr txBox="1">
            <a:spLocks noGrp="1"/>
          </p:cNvSpPr>
          <p:nvPr>
            <p:ph type="title"/>
          </p:nvPr>
        </p:nvSpPr>
        <p:spPr>
          <a:xfrm>
            <a:off x="1053533" y="1100072"/>
            <a:ext cx="22060800" cy="1574400"/>
          </a:xfrm>
          <a:prstGeom prst="rect">
            <a:avLst/>
          </a:prstGeom>
          <a:noFill/>
          <a:ln>
            <a:noFill/>
          </a:ln>
        </p:spPr>
        <p:txBody>
          <a:bodyPr spcFirstLastPara="1" wrap="square" lIns="0" tIns="0" rIns="0" bIns="0" anchor="t" anchorCtr="0">
            <a:noAutofit/>
          </a:bodyPr>
          <a:lstStyle/>
          <a:p>
            <a:pPr>
              <a:buSzPts val="2800"/>
            </a:pPr>
            <a:r>
              <a:rPr lang="en-US" dirty="0"/>
              <a:t>Migration Plan Execution</a:t>
            </a:r>
            <a:endParaRPr dirty="0"/>
          </a:p>
        </p:txBody>
      </p:sp>
      <p:sp>
        <p:nvSpPr>
          <p:cNvPr id="4543" name="Google Shape;4543;p147"/>
          <p:cNvSpPr txBox="1">
            <a:spLocks noGrp="1"/>
          </p:cNvSpPr>
          <p:nvPr>
            <p:ph type="sldNum" idx="12"/>
          </p:nvPr>
        </p:nvSpPr>
        <p:spPr>
          <a:xfrm>
            <a:off x="23262800" y="12666267"/>
            <a:ext cx="1124000" cy="796800"/>
          </a:xfrm>
          <a:prstGeom prst="rect">
            <a:avLst/>
          </a:prstGeom>
          <a:noFill/>
          <a:ln>
            <a:noFill/>
          </a:ln>
        </p:spPr>
        <p:txBody>
          <a:bodyPr spcFirstLastPara="1" wrap="square" lIns="0" tIns="0" rIns="0" bIns="0" anchor="ctr" anchorCtr="0">
            <a:noAutofit/>
          </a:bodyPr>
          <a:lstStyle/>
          <a:p>
            <a:pPr>
              <a:buSzPts val="600"/>
            </a:pPr>
            <a:fld id="{00000000-1234-1234-1234-123412341234}" type="slidenum">
              <a:rPr lang="en"/>
              <a:pPr>
                <a:buSzPts val="600"/>
              </a:pPr>
              <a:t>16</a:t>
            </a:fld>
            <a:endParaRPr/>
          </a:p>
        </p:txBody>
      </p:sp>
      <p:sp>
        <p:nvSpPr>
          <p:cNvPr id="4544" name="Google Shape;4544;p147"/>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p>
            <a:pPr>
              <a:buSzPts val="1400"/>
            </a:pPr>
            <a:r>
              <a:rPr lang="en"/>
              <a:t>Nutanix Confidential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59B9-6518-4833-1580-7687DADB33B4}"/>
              </a:ext>
            </a:extLst>
          </p:cNvPr>
          <p:cNvSpPr>
            <a:spLocks noGrp="1"/>
          </p:cNvSpPr>
          <p:nvPr>
            <p:ph type="title"/>
          </p:nvPr>
        </p:nvSpPr>
        <p:spPr/>
        <p:txBody>
          <a:bodyPr/>
          <a:lstStyle/>
          <a:p>
            <a:r>
              <a:rPr lang="en-US" dirty="0"/>
              <a:t>Test Plan Tips</a:t>
            </a:r>
            <a:br>
              <a:rPr lang="en-US" dirty="0"/>
            </a:br>
            <a:endParaRPr lang="en-US" dirty="0"/>
          </a:p>
        </p:txBody>
      </p:sp>
      <p:sp>
        <p:nvSpPr>
          <p:cNvPr id="3" name="Footer Placeholder 2">
            <a:extLst>
              <a:ext uri="{FF2B5EF4-FFF2-40B4-BE49-F238E27FC236}">
                <a16:creationId xmlns:a16="http://schemas.microsoft.com/office/drawing/2014/main" id="{9D4BDC82-22C6-1505-2AAB-7DEFF29CC310}"/>
              </a:ext>
            </a:extLst>
          </p:cNvPr>
          <p:cNvSpPr>
            <a:spLocks noGrp="1"/>
          </p:cNvSpPr>
          <p:nvPr>
            <p:ph type="ftr" idx="11"/>
          </p:nvPr>
        </p:nvSpPr>
        <p:spPr/>
        <p:txBody>
          <a:bodyPr/>
          <a:lstStyle/>
          <a:p>
            <a:r>
              <a:rPr lang="en-US">
                <a:solidFill>
                  <a:schemeClr val="tx1"/>
                </a:solidFill>
              </a:rPr>
              <a:t>Professional Services FY25 Offsite</a:t>
            </a:r>
          </a:p>
        </p:txBody>
      </p:sp>
      <p:sp>
        <p:nvSpPr>
          <p:cNvPr id="4" name="Slide Number Placeholder 3">
            <a:extLst>
              <a:ext uri="{FF2B5EF4-FFF2-40B4-BE49-F238E27FC236}">
                <a16:creationId xmlns:a16="http://schemas.microsoft.com/office/drawing/2014/main" id="{7DCFB3C7-322E-550A-28BD-B35B3B3A6F44}"/>
              </a:ext>
            </a:extLst>
          </p:cNvPr>
          <p:cNvSpPr>
            <a:spLocks noGrp="1"/>
          </p:cNvSpPr>
          <p:nvPr>
            <p:ph type="sldNum" idx="12"/>
          </p:nvPr>
        </p:nvSpPr>
        <p:spPr/>
        <p:txBody>
          <a:bodyPr/>
          <a:lstStyle/>
          <a:p>
            <a:fld id="{00000000-1234-1234-1234-123412341234}" type="slidenum">
              <a:rPr lang="en" smtClean="0"/>
              <a:pPr/>
              <a:t>17</a:t>
            </a:fld>
            <a:endParaRPr lang="en"/>
          </a:p>
        </p:txBody>
      </p:sp>
      <p:sp>
        <p:nvSpPr>
          <p:cNvPr id="6" name="Content Placeholder 15">
            <a:extLst>
              <a:ext uri="{FF2B5EF4-FFF2-40B4-BE49-F238E27FC236}">
                <a16:creationId xmlns:a16="http://schemas.microsoft.com/office/drawing/2014/main" id="{5223062C-941A-5FFB-18EA-C1E76F5BD618}"/>
              </a:ext>
            </a:extLst>
          </p:cNvPr>
          <p:cNvSpPr txBox="1">
            <a:spLocks/>
          </p:cNvSpPr>
          <p:nvPr/>
        </p:nvSpPr>
        <p:spPr>
          <a:xfrm>
            <a:off x="1076400" y="2674865"/>
            <a:ext cx="13415455" cy="99050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101600" marR="0" lvl="0" indent="0" algn="l" rtl="0">
              <a:lnSpc>
                <a:spcPct val="100000"/>
              </a:lnSpc>
              <a:spcBef>
                <a:spcPts val="600"/>
              </a:spcBef>
              <a:spcAft>
                <a:spcPts val="0"/>
              </a:spcAft>
              <a:buClr>
                <a:schemeClr val="accent6"/>
              </a:buClr>
              <a:buSzPts val="2000"/>
              <a:buFont typeface="Arial"/>
              <a:buNone/>
              <a:defRPr sz="2000" b="0" i="0" u="none" strike="noStrike" cap="none">
                <a:solidFill>
                  <a:schemeClr val="dk1"/>
                </a:solidFill>
                <a:latin typeface="Montserrat" pitchFamily="2" charset="0"/>
                <a:ea typeface="Arial"/>
                <a:cs typeface="Arial"/>
                <a:sym typeface="Arial"/>
              </a:defRPr>
            </a:lvl1pPr>
            <a:lvl2pPr marL="914400" marR="0" lvl="1" indent="-330200" algn="l" rtl="0">
              <a:lnSpc>
                <a:spcPct val="100000"/>
              </a:lnSpc>
              <a:spcBef>
                <a:spcPts val="600"/>
              </a:spcBef>
              <a:spcAft>
                <a:spcPts val="0"/>
              </a:spcAft>
              <a:buClr>
                <a:schemeClr val="accent6"/>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00000"/>
              </a:lnSpc>
              <a:spcBef>
                <a:spcPts val="600"/>
              </a:spcBef>
              <a:spcAft>
                <a:spcPts val="0"/>
              </a:spcAft>
              <a:buClr>
                <a:schemeClr val="accent6"/>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accent6"/>
              </a:buClr>
              <a:buSzPts val="1200"/>
              <a:buFont typeface="Arial"/>
              <a:buChar char="o"/>
              <a:defRPr sz="1200" b="0" i="0" u="none" strike="noStrike" cap="none">
                <a:solidFill>
                  <a:schemeClr val="dk1"/>
                </a:solidFill>
                <a:latin typeface="Arial"/>
                <a:ea typeface="Arial"/>
                <a:cs typeface="Arial"/>
                <a:sym typeface="Arial"/>
              </a:defRPr>
            </a:lvl4pPr>
            <a:lvl5pPr marL="2286000" marR="0" lvl="4" indent="-292100" algn="l" rtl="0">
              <a:lnSpc>
                <a:spcPct val="100000"/>
              </a:lnSpc>
              <a:spcBef>
                <a:spcPts val="600"/>
              </a:spcBef>
              <a:spcAft>
                <a:spcPts val="0"/>
              </a:spcAft>
              <a:buClr>
                <a:schemeClr val="accent6"/>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dk1"/>
              </a:buClr>
              <a:buSzPts val="1000"/>
              <a:buFont typeface="Arial"/>
              <a:buChar char="•"/>
              <a:defRPr sz="1400" b="0" i="0" u="none" strike="noStrike" cap="none">
                <a:solidFill>
                  <a:srgbClr val="000000"/>
                </a:solidFill>
                <a:latin typeface="Arial"/>
                <a:ea typeface="Arial"/>
                <a:cs typeface="Arial"/>
                <a:sym typeface="Arial"/>
              </a:defRPr>
            </a:lvl6pPr>
            <a:lvl7pPr marL="3200400" marR="0" lvl="6"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7pPr>
            <a:lvl8pPr marL="3657600" marR="0" lvl="7"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8pPr>
            <a:lvl9pPr marL="4114800" marR="0" lvl="8"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9pPr>
          </a:lstStyle>
          <a:p>
            <a:pPr marL="842436" indent="-571500">
              <a:buFont typeface="Arial" panose="020B0604020202020204" pitchFamily="34" charset="0"/>
              <a:buChar char="•"/>
            </a:pPr>
            <a:r>
              <a:rPr lang="en-US" sz="3733" dirty="0">
                <a:latin typeface="Montserrat Light" pitchFamily="2" charset="0"/>
              </a:rPr>
              <a:t>Confirm successful workload migration:</a:t>
            </a:r>
          </a:p>
          <a:p>
            <a:pPr marL="1655236" lvl="1" indent="-571500">
              <a:buFont typeface="Arial" panose="020B0604020202020204" pitchFamily="34" charset="0"/>
              <a:buChar char="•"/>
            </a:pPr>
            <a:r>
              <a:rPr lang="en-US" sz="3200" dirty="0">
                <a:latin typeface="Montserrat Light" pitchFamily="2" charset="0"/>
              </a:rPr>
              <a:t>K8s objects exist &amp; are in an operational state (pods, services, ingress, etc.)</a:t>
            </a:r>
          </a:p>
          <a:p>
            <a:pPr marL="1655236" lvl="1" indent="-571500">
              <a:buFont typeface="Arial" panose="020B0604020202020204" pitchFamily="34" charset="0"/>
              <a:buChar char="•"/>
            </a:pPr>
            <a:r>
              <a:rPr lang="en-US" sz="3200" dirty="0">
                <a:latin typeface="Montserrat Light" pitchFamily="2" charset="0"/>
              </a:rPr>
              <a:t>Application validation test plan passes</a:t>
            </a:r>
          </a:p>
          <a:p>
            <a:pPr marL="2112436" lvl="2" indent="-571500">
              <a:buFont typeface="Arial" panose="020B0604020202020204" pitchFamily="34" charset="0"/>
              <a:buChar char="•"/>
            </a:pPr>
            <a:r>
              <a:rPr lang="en-US" sz="3000" dirty="0">
                <a:latin typeface="Montserrat Light" pitchFamily="2" charset="0"/>
              </a:rPr>
              <a:t>User UI testing</a:t>
            </a:r>
          </a:p>
          <a:p>
            <a:pPr marL="2112436" lvl="2" indent="-571500">
              <a:buFont typeface="Arial" panose="020B0604020202020204" pitchFamily="34" charset="0"/>
              <a:buChar char="•"/>
            </a:pPr>
            <a:r>
              <a:rPr lang="en-US" sz="3000" dirty="0">
                <a:latin typeface="Montserrat Light" pitchFamily="2" charset="0"/>
              </a:rPr>
              <a:t>Use case testing</a:t>
            </a:r>
          </a:p>
          <a:p>
            <a:pPr marL="2112436" lvl="2" indent="-571500">
              <a:buFont typeface="Arial" panose="020B0604020202020204" pitchFamily="34" charset="0"/>
              <a:buChar char="•"/>
            </a:pPr>
            <a:r>
              <a:rPr lang="en-US" sz="3000" dirty="0">
                <a:latin typeface="Montserrat Light" pitchFamily="2" charset="0"/>
              </a:rPr>
              <a:t>DB/stored data testing</a:t>
            </a:r>
          </a:p>
          <a:p>
            <a:pPr marL="2112436" lvl="2" indent="-571500">
              <a:buFont typeface="Arial" panose="020B0604020202020204" pitchFamily="34" charset="0"/>
              <a:buChar char="•"/>
            </a:pPr>
            <a:r>
              <a:rPr lang="en-US" sz="3000" dirty="0">
                <a:latin typeface="Montserrat Light" pitchFamily="2" charset="0"/>
              </a:rPr>
              <a:t>Application logs OK</a:t>
            </a:r>
          </a:p>
        </p:txBody>
      </p:sp>
      <p:sp>
        <p:nvSpPr>
          <p:cNvPr id="5" name="Footer Placeholder 2">
            <a:extLst>
              <a:ext uri="{FF2B5EF4-FFF2-40B4-BE49-F238E27FC236}">
                <a16:creationId xmlns:a16="http://schemas.microsoft.com/office/drawing/2014/main" id="{B0936FE8-5E5C-4EE4-A5B0-3A100AAAAEF6}"/>
              </a:ext>
            </a:extLst>
          </p:cNvPr>
          <p:cNvSpPr txBox="1">
            <a:spLocks/>
          </p:cNvSpPr>
          <p:nvPr/>
        </p:nvSpPr>
        <p:spPr>
          <a:xfrm>
            <a:off x="8814800" y="12579867"/>
            <a:ext cx="6754400" cy="862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
              <a:buFont typeface="Montserrat"/>
              <a:buNone/>
              <a:defRPr sz="600" b="0" i="0" u="none" strike="noStrike" cap="none">
                <a:solidFill>
                  <a:srgbClr val="9C9C9C"/>
                </a:solidFill>
                <a:latin typeface="Montserrat Light" pitchFamily="2" charset="0"/>
                <a:ea typeface="Montserrat"/>
                <a:cs typeface="Montserrat"/>
                <a:sym typeface="Montserrat"/>
              </a:defRPr>
            </a:lvl1pPr>
            <a:lvl2pPr marR="0" lvl="1"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9pPr>
          </a:lstStyle>
          <a:p>
            <a:pPr algn="ctr"/>
            <a:r>
              <a:rPr lang="en-US" sz="1600">
                <a:solidFill>
                  <a:schemeClr val="tx1"/>
                </a:solidFill>
              </a:rPr>
              <a:t>Internal Use Only</a:t>
            </a:r>
          </a:p>
        </p:txBody>
      </p:sp>
    </p:spTree>
    <p:extLst>
      <p:ext uri="{BB962C8B-B14F-4D97-AF65-F5344CB8AC3E}">
        <p14:creationId xmlns:p14="http://schemas.microsoft.com/office/powerpoint/2010/main" val="3984952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5"/>
        <p:cNvGrpSpPr/>
        <p:nvPr/>
      </p:nvGrpSpPr>
      <p:grpSpPr>
        <a:xfrm>
          <a:off x="0" y="0"/>
          <a:ext cx="0" cy="0"/>
          <a:chOff x="0" y="0"/>
          <a:chExt cx="0" cy="0"/>
        </a:xfrm>
      </p:grpSpPr>
      <p:grpSp>
        <p:nvGrpSpPr>
          <p:cNvPr id="4776" name="Google Shape;4776;p156"/>
          <p:cNvGrpSpPr/>
          <p:nvPr/>
        </p:nvGrpSpPr>
        <p:grpSpPr>
          <a:xfrm>
            <a:off x="16344083" y="8037547"/>
            <a:ext cx="6919515" cy="734787"/>
            <a:chOff x="6083929" y="3119549"/>
            <a:chExt cx="2413335" cy="275545"/>
          </a:xfrm>
        </p:grpSpPr>
        <p:cxnSp>
          <p:nvCxnSpPr>
            <p:cNvPr id="4777" name="Google Shape;4777;p156"/>
            <p:cNvCxnSpPr/>
            <p:nvPr/>
          </p:nvCxnSpPr>
          <p:spPr>
            <a:xfrm>
              <a:off x="6083929" y="3173780"/>
              <a:ext cx="2413299" cy="0"/>
            </a:xfrm>
            <a:prstGeom prst="straightConnector1">
              <a:avLst/>
            </a:prstGeom>
            <a:noFill/>
            <a:ln w="19050" cap="rnd" cmpd="sng">
              <a:solidFill>
                <a:srgbClr val="BFBFBF"/>
              </a:solidFill>
              <a:prstDash val="dot"/>
              <a:round/>
              <a:headEnd type="none" w="sm" len="sm"/>
              <a:tailEnd type="none" w="sm" len="sm"/>
            </a:ln>
          </p:spPr>
        </p:cxnSp>
        <p:sp>
          <p:nvSpPr>
            <p:cNvPr id="4778" name="Google Shape;4778;p156"/>
            <p:cNvSpPr txBox="1"/>
            <p:nvPr/>
          </p:nvSpPr>
          <p:spPr>
            <a:xfrm>
              <a:off x="6613564" y="3119549"/>
              <a:ext cx="1883700" cy="275545"/>
            </a:xfrm>
            <a:prstGeom prst="rect">
              <a:avLst/>
            </a:prstGeom>
            <a:noFill/>
            <a:ln>
              <a:noFill/>
            </a:ln>
          </p:spPr>
          <p:txBody>
            <a:bodyPr spcFirstLastPara="1" wrap="square" lIns="0" tIns="240000" rIns="0" bIns="0" anchor="t" anchorCtr="0">
              <a:spAutoFit/>
            </a:bodyPr>
            <a:lstStyle/>
            <a:p>
              <a:pPr algn="r">
                <a:buSzPts val="1400"/>
              </a:pPr>
              <a:r>
                <a:rPr lang="en-US" sz="3200" b="1" dirty="0">
                  <a:solidFill>
                    <a:schemeClr val="dk1"/>
                  </a:solidFill>
                  <a:latin typeface="Montserrat"/>
                  <a:ea typeface="Montserrat"/>
                  <a:cs typeface="Montserrat"/>
                  <a:sym typeface="Montserrat"/>
                </a:rPr>
                <a:t>Deploy/Migrate</a:t>
              </a:r>
              <a:endParaRPr sz="3200" dirty="0">
                <a:latin typeface="Montserrat"/>
                <a:ea typeface="Montserrat"/>
                <a:cs typeface="Montserrat"/>
                <a:sym typeface="Montserrat"/>
              </a:endParaRPr>
            </a:p>
          </p:txBody>
        </p:sp>
      </p:grpSp>
      <p:grpSp>
        <p:nvGrpSpPr>
          <p:cNvPr id="4779" name="Google Shape;4779;p156"/>
          <p:cNvGrpSpPr/>
          <p:nvPr/>
        </p:nvGrpSpPr>
        <p:grpSpPr>
          <a:xfrm>
            <a:off x="784535" y="8164103"/>
            <a:ext cx="7124674" cy="4167015"/>
            <a:chOff x="439471" y="1413537"/>
            <a:chExt cx="2566279" cy="1562631"/>
          </a:xfrm>
        </p:grpSpPr>
        <p:cxnSp>
          <p:nvCxnSpPr>
            <p:cNvPr id="4780" name="Google Shape;4780;p156"/>
            <p:cNvCxnSpPr/>
            <p:nvPr/>
          </p:nvCxnSpPr>
          <p:spPr>
            <a:xfrm>
              <a:off x="544602" y="1413537"/>
              <a:ext cx="2461148" cy="0"/>
            </a:xfrm>
            <a:prstGeom prst="straightConnector1">
              <a:avLst/>
            </a:prstGeom>
            <a:noFill/>
            <a:ln w="19050" cap="rnd" cmpd="sng">
              <a:solidFill>
                <a:srgbClr val="BFBFBF"/>
              </a:solidFill>
              <a:prstDash val="dot"/>
              <a:round/>
              <a:headEnd type="none" w="sm" len="sm"/>
              <a:tailEnd type="none" w="sm" len="sm"/>
            </a:ln>
          </p:spPr>
        </p:cxnSp>
        <p:sp>
          <p:nvSpPr>
            <p:cNvPr id="4781" name="Google Shape;4781;p156"/>
            <p:cNvSpPr txBox="1"/>
            <p:nvPr/>
          </p:nvSpPr>
          <p:spPr>
            <a:xfrm>
              <a:off x="439471" y="1423302"/>
              <a:ext cx="2358012" cy="1552866"/>
            </a:xfrm>
            <a:prstGeom prst="rect">
              <a:avLst/>
            </a:prstGeom>
            <a:noFill/>
            <a:ln>
              <a:noFill/>
            </a:ln>
          </p:spPr>
          <p:txBody>
            <a:bodyPr spcFirstLastPara="1" wrap="square" lIns="0" tIns="240000" rIns="0" bIns="0" anchor="t" anchorCtr="0">
              <a:spAutoFit/>
            </a:bodyPr>
            <a:lstStyle/>
            <a:p>
              <a:pPr>
                <a:buSzPts val="1400"/>
              </a:pPr>
              <a:r>
                <a:rPr lang="en" sz="3200" b="1" dirty="0">
                  <a:solidFill>
                    <a:schemeClr val="dk1"/>
                  </a:solidFill>
                  <a:latin typeface="Montserrat"/>
                  <a:ea typeface="Montserrat"/>
                  <a:cs typeface="Montserrat"/>
                  <a:sym typeface="Montserrat"/>
                </a:rPr>
                <a:t>Validate </a:t>
              </a:r>
              <a:endParaRPr sz="3200" dirty="0">
                <a:latin typeface="Montserrat"/>
                <a:ea typeface="Montserrat"/>
                <a:cs typeface="Montserrat"/>
                <a:sym typeface="Montserrat"/>
              </a:endParaRPr>
            </a:p>
            <a:p>
              <a:pPr>
                <a:buSzPts val="1200"/>
              </a:pPr>
              <a:r>
                <a:rPr lang="en-US" sz="2667" dirty="0">
                  <a:solidFill>
                    <a:schemeClr val="dk1"/>
                  </a:solidFill>
                  <a:latin typeface="Montserrat"/>
                  <a:ea typeface="Montserrat"/>
                  <a:cs typeface="Montserrat"/>
                  <a:sym typeface="Montserrat"/>
                </a:rPr>
                <a:t>Test Plan to validate migration:</a:t>
              </a:r>
            </a:p>
            <a:p>
              <a:pPr marL="457200" indent="-457200">
                <a:buSzPts val="1200"/>
                <a:buFont typeface="Arial" panose="020B0604020202020204" pitchFamily="34" charset="0"/>
                <a:buChar char="•"/>
              </a:pPr>
              <a:r>
                <a:rPr lang="en-US" sz="2400" dirty="0">
                  <a:solidFill>
                    <a:schemeClr val="dk1"/>
                  </a:solidFill>
                  <a:latin typeface="Montserrat"/>
                  <a:ea typeface="Montserrat"/>
                  <a:cs typeface="Montserrat"/>
                  <a:sym typeface="Montserrat"/>
                </a:rPr>
                <a:t>K8s objects exist &amp; are in an operational state (pods, services, ingress, etc.)</a:t>
              </a:r>
            </a:p>
            <a:p>
              <a:pPr marL="457200" indent="-457200">
                <a:buSzPts val="1200"/>
                <a:buFont typeface="Arial" panose="020B0604020202020204" pitchFamily="34" charset="0"/>
                <a:buChar char="•"/>
              </a:pPr>
              <a:r>
                <a:rPr lang="en-US" sz="2400" dirty="0">
                  <a:solidFill>
                    <a:schemeClr val="dk1"/>
                  </a:solidFill>
                  <a:latin typeface="Montserrat"/>
                  <a:ea typeface="Montserrat"/>
                  <a:cs typeface="Montserrat"/>
                  <a:sym typeface="Montserrat"/>
                </a:rPr>
                <a:t>Application validation test plan passes</a:t>
              </a:r>
            </a:p>
            <a:p>
              <a:pPr marL="457200" indent="-457200">
                <a:buSzPts val="1200"/>
                <a:buFont typeface="Arial" panose="020B0604020202020204" pitchFamily="34" charset="0"/>
                <a:buChar char="•"/>
              </a:pPr>
              <a:r>
                <a:rPr lang="en-US" sz="2400" dirty="0">
                  <a:solidFill>
                    <a:schemeClr val="dk1"/>
                  </a:solidFill>
                  <a:latin typeface="Montserrat"/>
                  <a:ea typeface="Montserrat"/>
                  <a:cs typeface="Montserrat"/>
                  <a:sym typeface="Montserrat"/>
                </a:rPr>
                <a:t>User UI testing</a:t>
              </a:r>
            </a:p>
            <a:p>
              <a:pPr marL="457200" indent="-457200">
                <a:buSzPts val="1200"/>
                <a:buFont typeface="Arial" panose="020B0604020202020204" pitchFamily="34" charset="0"/>
                <a:buChar char="•"/>
              </a:pPr>
              <a:r>
                <a:rPr lang="en-US" sz="2400" dirty="0">
                  <a:solidFill>
                    <a:schemeClr val="dk1"/>
                  </a:solidFill>
                  <a:latin typeface="Montserrat"/>
                  <a:ea typeface="Montserrat"/>
                  <a:cs typeface="Montserrat"/>
                  <a:sym typeface="Montserrat"/>
                </a:rPr>
                <a:t>Use case testing</a:t>
              </a:r>
            </a:p>
            <a:p>
              <a:pPr marL="457200" indent="-457200">
                <a:buSzPts val="1200"/>
                <a:buFont typeface="Arial" panose="020B0604020202020204" pitchFamily="34" charset="0"/>
                <a:buChar char="•"/>
              </a:pPr>
              <a:r>
                <a:rPr lang="en-US" sz="2400" dirty="0">
                  <a:solidFill>
                    <a:schemeClr val="dk1"/>
                  </a:solidFill>
                  <a:latin typeface="Montserrat"/>
                  <a:ea typeface="Montserrat"/>
                  <a:cs typeface="Montserrat"/>
                  <a:sym typeface="Montserrat"/>
                </a:rPr>
                <a:t>DB/stored data testing</a:t>
              </a:r>
            </a:p>
            <a:p>
              <a:pPr marL="457200" indent="-457200">
                <a:buSzPts val="1200"/>
                <a:buFont typeface="Arial" panose="020B0604020202020204" pitchFamily="34" charset="0"/>
                <a:buChar char="•"/>
              </a:pPr>
              <a:r>
                <a:rPr lang="en-US" sz="2400" dirty="0">
                  <a:solidFill>
                    <a:schemeClr val="dk1"/>
                  </a:solidFill>
                  <a:latin typeface="Montserrat"/>
                  <a:ea typeface="Montserrat"/>
                  <a:cs typeface="Montserrat"/>
                  <a:sym typeface="Montserrat"/>
                </a:rPr>
                <a:t>Application logs OK</a:t>
              </a:r>
            </a:p>
            <a:p>
              <a:pPr>
                <a:buSzPts val="1200"/>
              </a:pPr>
              <a:endParaRPr lang="en-US" sz="2667" dirty="0">
                <a:solidFill>
                  <a:schemeClr val="dk1"/>
                </a:solidFill>
                <a:latin typeface="Montserrat"/>
                <a:ea typeface="Montserrat"/>
                <a:cs typeface="Montserrat"/>
                <a:sym typeface="Montserrat"/>
              </a:endParaRPr>
            </a:p>
          </p:txBody>
        </p:sp>
      </p:grpSp>
      <p:grpSp>
        <p:nvGrpSpPr>
          <p:cNvPr id="4782" name="Google Shape;4782;p156"/>
          <p:cNvGrpSpPr/>
          <p:nvPr/>
        </p:nvGrpSpPr>
        <p:grpSpPr>
          <a:xfrm>
            <a:off x="14630850" y="3586011"/>
            <a:ext cx="8632749" cy="734787"/>
            <a:chOff x="5486400" y="3119549"/>
            <a:chExt cx="3010864" cy="275545"/>
          </a:xfrm>
        </p:grpSpPr>
        <p:cxnSp>
          <p:nvCxnSpPr>
            <p:cNvPr id="4783" name="Google Shape;4783;p156"/>
            <p:cNvCxnSpPr/>
            <p:nvPr/>
          </p:nvCxnSpPr>
          <p:spPr>
            <a:xfrm>
              <a:off x="5486400" y="3173780"/>
              <a:ext cx="3010828" cy="0"/>
            </a:xfrm>
            <a:prstGeom prst="straightConnector1">
              <a:avLst/>
            </a:prstGeom>
            <a:noFill/>
            <a:ln w="19050" cap="rnd" cmpd="sng">
              <a:solidFill>
                <a:srgbClr val="BFBFBF"/>
              </a:solidFill>
              <a:prstDash val="dot"/>
              <a:round/>
              <a:headEnd type="none" w="sm" len="sm"/>
              <a:tailEnd type="none" w="sm" len="sm"/>
            </a:ln>
          </p:spPr>
        </p:cxnSp>
        <p:sp>
          <p:nvSpPr>
            <p:cNvPr id="4784" name="Google Shape;4784;p156"/>
            <p:cNvSpPr txBox="1"/>
            <p:nvPr/>
          </p:nvSpPr>
          <p:spPr>
            <a:xfrm>
              <a:off x="6613564" y="3119549"/>
              <a:ext cx="1883700" cy="275545"/>
            </a:xfrm>
            <a:prstGeom prst="rect">
              <a:avLst/>
            </a:prstGeom>
            <a:noFill/>
            <a:ln>
              <a:noFill/>
            </a:ln>
          </p:spPr>
          <p:txBody>
            <a:bodyPr spcFirstLastPara="1" wrap="square" lIns="0" tIns="240000" rIns="0" bIns="0" anchor="t" anchorCtr="0">
              <a:spAutoFit/>
            </a:bodyPr>
            <a:lstStyle/>
            <a:p>
              <a:pPr algn="r">
                <a:buSzPts val="1400"/>
              </a:pPr>
              <a:r>
                <a:rPr lang="en-US" sz="3200" b="1" dirty="0">
                  <a:solidFill>
                    <a:schemeClr val="dk1"/>
                  </a:solidFill>
                  <a:latin typeface="Montserrat"/>
                  <a:ea typeface="Montserrat"/>
                  <a:cs typeface="Montserrat"/>
                  <a:sym typeface="Montserrat"/>
                </a:rPr>
                <a:t>Design</a:t>
              </a:r>
              <a:endParaRPr sz="3200" dirty="0">
                <a:latin typeface="Montserrat"/>
                <a:ea typeface="Montserrat"/>
                <a:cs typeface="Montserrat"/>
                <a:sym typeface="Montserrat"/>
              </a:endParaRPr>
            </a:p>
          </p:txBody>
        </p:sp>
      </p:grpSp>
      <p:grpSp>
        <p:nvGrpSpPr>
          <p:cNvPr id="4785" name="Google Shape;4785;p156"/>
          <p:cNvGrpSpPr/>
          <p:nvPr/>
        </p:nvGrpSpPr>
        <p:grpSpPr>
          <a:xfrm>
            <a:off x="784534" y="3557530"/>
            <a:ext cx="9813135" cy="734787"/>
            <a:chOff x="439471" y="1402874"/>
            <a:chExt cx="3534652" cy="275545"/>
          </a:xfrm>
        </p:grpSpPr>
        <p:cxnSp>
          <p:nvCxnSpPr>
            <p:cNvPr id="4786" name="Google Shape;4786;p156"/>
            <p:cNvCxnSpPr/>
            <p:nvPr/>
          </p:nvCxnSpPr>
          <p:spPr>
            <a:xfrm>
              <a:off x="544602" y="1413537"/>
              <a:ext cx="3429521" cy="0"/>
            </a:xfrm>
            <a:prstGeom prst="straightConnector1">
              <a:avLst/>
            </a:prstGeom>
            <a:noFill/>
            <a:ln w="19050" cap="rnd" cmpd="sng">
              <a:solidFill>
                <a:srgbClr val="BFBFBF"/>
              </a:solidFill>
              <a:prstDash val="dot"/>
              <a:round/>
              <a:headEnd type="none" w="sm" len="sm"/>
              <a:tailEnd type="none" w="sm" len="sm"/>
            </a:ln>
          </p:spPr>
        </p:cxnSp>
        <p:sp>
          <p:nvSpPr>
            <p:cNvPr id="4787" name="Google Shape;4787;p156"/>
            <p:cNvSpPr txBox="1"/>
            <p:nvPr/>
          </p:nvSpPr>
          <p:spPr>
            <a:xfrm>
              <a:off x="439471" y="1402874"/>
              <a:ext cx="1883700" cy="275545"/>
            </a:xfrm>
            <a:prstGeom prst="rect">
              <a:avLst/>
            </a:prstGeom>
            <a:noFill/>
            <a:ln>
              <a:noFill/>
            </a:ln>
          </p:spPr>
          <p:txBody>
            <a:bodyPr spcFirstLastPara="1" wrap="square" lIns="0" tIns="240000" rIns="0" bIns="0" anchor="t" anchorCtr="0">
              <a:spAutoFit/>
            </a:bodyPr>
            <a:lstStyle/>
            <a:p>
              <a:pPr>
                <a:buSzPts val="1400"/>
              </a:pPr>
              <a:r>
                <a:rPr lang="en-US" sz="3200" b="1" dirty="0">
                  <a:solidFill>
                    <a:schemeClr val="dk1"/>
                  </a:solidFill>
                  <a:latin typeface="Montserrat"/>
                  <a:ea typeface="Montserrat"/>
                  <a:cs typeface="Montserrat"/>
                  <a:sym typeface="Montserrat"/>
                </a:rPr>
                <a:t>Discovery</a:t>
              </a:r>
              <a:endParaRPr sz="3200" dirty="0">
                <a:latin typeface="Montserrat"/>
                <a:ea typeface="Montserrat"/>
                <a:cs typeface="Montserrat"/>
                <a:sym typeface="Montserrat"/>
              </a:endParaRPr>
            </a:p>
          </p:txBody>
        </p:sp>
      </p:grpSp>
      <p:sp>
        <p:nvSpPr>
          <p:cNvPr id="4788" name="Google Shape;4788;p156"/>
          <p:cNvSpPr/>
          <p:nvPr/>
        </p:nvSpPr>
        <p:spPr>
          <a:xfrm>
            <a:off x="7628907" y="2906017"/>
            <a:ext cx="4728123" cy="4426680"/>
          </a:xfrm>
          <a:custGeom>
            <a:avLst/>
            <a:gdLst/>
            <a:ahLst/>
            <a:cxnLst/>
            <a:rect l="l" t="t" r="r" b="b"/>
            <a:pathLst>
              <a:path w="304" h="284" extrusionOk="0">
                <a:moveTo>
                  <a:pt x="23" y="264"/>
                </a:moveTo>
                <a:cubicBezTo>
                  <a:pt x="25" y="265"/>
                  <a:pt x="25" y="265"/>
                  <a:pt x="25" y="265"/>
                </a:cubicBezTo>
                <a:cubicBezTo>
                  <a:pt x="46" y="284"/>
                  <a:pt x="46" y="284"/>
                  <a:pt x="46" y="284"/>
                </a:cubicBezTo>
                <a:cubicBezTo>
                  <a:pt x="51" y="155"/>
                  <a:pt x="155" y="51"/>
                  <a:pt x="284" y="46"/>
                </a:cubicBezTo>
                <a:cubicBezTo>
                  <a:pt x="304" y="23"/>
                  <a:pt x="304" y="23"/>
                  <a:pt x="304" y="23"/>
                </a:cubicBezTo>
                <a:cubicBezTo>
                  <a:pt x="284" y="0"/>
                  <a:pt x="284" y="0"/>
                  <a:pt x="284" y="0"/>
                </a:cubicBezTo>
                <a:cubicBezTo>
                  <a:pt x="129" y="5"/>
                  <a:pt x="5" y="129"/>
                  <a:pt x="0" y="284"/>
                </a:cubicBezTo>
                <a:cubicBezTo>
                  <a:pt x="21" y="265"/>
                  <a:pt x="21" y="265"/>
                  <a:pt x="21" y="265"/>
                </a:cubicBezTo>
                <a:lnTo>
                  <a:pt x="23" y="264"/>
                </a:lnTo>
                <a:close/>
              </a:path>
            </a:pathLst>
          </a:custGeom>
          <a:solidFill>
            <a:schemeClr val="dk2"/>
          </a:solidFill>
          <a:ln>
            <a:noFill/>
          </a:ln>
        </p:spPr>
        <p:txBody>
          <a:bodyPr spcFirstLastPara="1" wrap="square" lIns="243800" tIns="121867" rIns="243800" bIns="121867" anchor="t" anchorCtr="0">
            <a:noAutofit/>
          </a:bodyPr>
          <a:lstStyle/>
          <a:p>
            <a:pPr>
              <a:buSzPts val="1800"/>
            </a:pPr>
            <a:endParaRPr sz="4800"/>
          </a:p>
        </p:txBody>
      </p:sp>
      <p:sp>
        <p:nvSpPr>
          <p:cNvPr id="4789" name="Google Shape;4789;p156"/>
          <p:cNvSpPr/>
          <p:nvPr/>
        </p:nvSpPr>
        <p:spPr>
          <a:xfrm>
            <a:off x="12328127" y="2906016"/>
            <a:ext cx="4426680" cy="4740512"/>
          </a:xfrm>
          <a:custGeom>
            <a:avLst/>
            <a:gdLst/>
            <a:ahLst/>
            <a:cxnLst/>
            <a:rect l="l" t="t" r="r" b="b"/>
            <a:pathLst>
              <a:path w="284" h="304" extrusionOk="0">
                <a:moveTo>
                  <a:pt x="20" y="23"/>
                </a:moveTo>
                <a:cubicBezTo>
                  <a:pt x="18" y="25"/>
                  <a:pt x="18" y="25"/>
                  <a:pt x="18" y="25"/>
                </a:cubicBezTo>
                <a:cubicBezTo>
                  <a:pt x="0" y="46"/>
                  <a:pt x="0" y="46"/>
                  <a:pt x="0" y="46"/>
                </a:cubicBezTo>
                <a:cubicBezTo>
                  <a:pt x="129" y="51"/>
                  <a:pt x="233" y="154"/>
                  <a:pt x="237" y="284"/>
                </a:cubicBezTo>
                <a:cubicBezTo>
                  <a:pt x="261" y="304"/>
                  <a:pt x="261" y="304"/>
                  <a:pt x="261" y="304"/>
                </a:cubicBezTo>
                <a:cubicBezTo>
                  <a:pt x="284" y="284"/>
                  <a:pt x="284" y="284"/>
                  <a:pt x="284" y="284"/>
                </a:cubicBezTo>
                <a:cubicBezTo>
                  <a:pt x="279" y="129"/>
                  <a:pt x="154" y="5"/>
                  <a:pt x="0" y="0"/>
                </a:cubicBezTo>
                <a:cubicBezTo>
                  <a:pt x="18" y="21"/>
                  <a:pt x="18" y="21"/>
                  <a:pt x="18" y="21"/>
                </a:cubicBezTo>
                <a:lnTo>
                  <a:pt x="20" y="23"/>
                </a:lnTo>
                <a:close/>
              </a:path>
            </a:pathLst>
          </a:custGeom>
          <a:solidFill>
            <a:srgbClr val="5436C5"/>
          </a:solidFill>
          <a:ln>
            <a:noFill/>
          </a:ln>
        </p:spPr>
        <p:txBody>
          <a:bodyPr spcFirstLastPara="1" wrap="square" lIns="243800" tIns="121867" rIns="243800" bIns="121867" anchor="t" anchorCtr="0">
            <a:noAutofit/>
          </a:bodyPr>
          <a:lstStyle/>
          <a:p>
            <a:pPr>
              <a:buSzPts val="1800"/>
            </a:pPr>
            <a:endParaRPr sz="4800"/>
          </a:p>
        </p:txBody>
      </p:sp>
      <p:sp>
        <p:nvSpPr>
          <p:cNvPr id="4790" name="Google Shape;4790;p156"/>
          <p:cNvSpPr/>
          <p:nvPr/>
        </p:nvSpPr>
        <p:spPr>
          <a:xfrm>
            <a:off x="7623384" y="7330262"/>
            <a:ext cx="4418421" cy="4740512"/>
          </a:xfrm>
          <a:custGeom>
            <a:avLst/>
            <a:gdLst/>
            <a:ahLst/>
            <a:cxnLst/>
            <a:rect l="l" t="t" r="r" b="b"/>
            <a:pathLst>
              <a:path w="284" h="304" extrusionOk="0">
                <a:moveTo>
                  <a:pt x="264" y="282"/>
                </a:moveTo>
                <a:cubicBezTo>
                  <a:pt x="266" y="280"/>
                  <a:pt x="266" y="280"/>
                  <a:pt x="266" y="280"/>
                </a:cubicBezTo>
                <a:cubicBezTo>
                  <a:pt x="284" y="258"/>
                  <a:pt x="284" y="258"/>
                  <a:pt x="284" y="258"/>
                </a:cubicBezTo>
                <a:cubicBezTo>
                  <a:pt x="155" y="254"/>
                  <a:pt x="51" y="150"/>
                  <a:pt x="46" y="20"/>
                </a:cubicBezTo>
                <a:cubicBezTo>
                  <a:pt x="23" y="0"/>
                  <a:pt x="23" y="0"/>
                  <a:pt x="23" y="0"/>
                </a:cubicBezTo>
                <a:cubicBezTo>
                  <a:pt x="0" y="20"/>
                  <a:pt x="0" y="20"/>
                  <a:pt x="0" y="20"/>
                </a:cubicBezTo>
                <a:cubicBezTo>
                  <a:pt x="5" y="175"/>
                  <a:pt x="129" y="300"/>
                  <a:pt x="284" y="304"/>
                </a:cubicBezTo>
                <a:cubicBezTo>
                  <a:pt x="266" y="284"/>
                  <a:pt x="266" y="284"/>
                  <a:pt x="266" y="284"/>
                </a:cubicBezTo>
                <a:lnTo>
                  <a:pt x="264" y="282"/>
                </a:lnTo>
                <a:close/>
              </a:path>
            </a:pathLst>
          </a:custGeom>
          <a:solidFill>
            <a:srgbClr val="715DF1"/>
          </a:solidFill>
          <a:ln>
            <a:noFill/>
          </a:ln>
        </p:spPr>
        <p:txBody>
          <a:bodyPr spcFirstLastPara="1" wrap="square" lIns="243800" tIns="121867" rIns="243800" bIns="121867" anchor="t" anchorCtr="0">
            <a:noAutofit/>
          </a:bodyPr>
          <a:lstStyle/>
          <a:p>
            <a:pPr>
              <a:buSzPts val="1800"/>
            </a:pPr>
            <a:endParaRPr sz="4800"/>
          </a:p>
        </p:txBody>
      </p:sp>
      <p:sp>
        <p:nvSpPr>
          <p:cNvPr id="4791" name="Google Shape;4791;p156"/>
          <p:cNvSpPr/>
          <p:nvPr/>
        </p:nvSpPr>
        <p:spPr>
          <a:xfrm>
            <a:off x="12014293" y="7605236"/>
            <a:ext cx="4740512" cy="4426680"/>
          </a:xfrm>
          <a:custGeom>
            <a:avLst/>
            <a:gdLst/>
            <a:ahLst/>
            <a:cxnLst/>
            <a:rect l="l" t="t" r="r" b="b"/>
            <a:pathLst>
              <a:path w="304" h="284" extrusionOk="0">
                <a:moveTo>
                  <a:pt x="281" y="21"/>
                </a:moveTo>
                <a:cubicBezTo>
                  <a:pt x="279" y="19"/>
                  <a:pt x="279" y="19"/>
                  <a:pt x="279" y="19"/>
                </a:cubicBezTo>
                <a:cubicBezTo>
                  <a:pt x="257" y="0"/>
                  <a:pt x="257" y="0"/>
                  <a:pt x="257" y="0"/>
                </a:cubicBezTo>
                <a:cubicBezTo>
                  <a:pt x="253" y="130"/>
                  <a:pt x="149" y="234"/>
                  <a:pt x="20" y="238"/>
                </a:cubicBezTo>
                <a:cubicBezTo>
                  <a:pt x="0" y="262"/>
                  <a:pt x="0" y="262"/>
                  <a:pt x="0" y="262"/>
                </a:cubicBezTo>
                <a:cubicBezTo>
                  <a:pt x="20" y="284"/>
                  <a:pt x="20" y="284"/>
                  <a:pt x="20" y="284"/>
                </a:cubicBezTo>
                <a:cubicBezTo>
                  <a:pt x="174" y="280"/>
                  <a:pt x="299" y="155"/>
                  <a:pt x="304" y="1"/>
                </a:cubicBezTo>
                <a:cubicBezTo>
                  <a:pt x="283" y="19"/>
                  <a:pt x="283" y="19"/>
                  <a:pt x="283" y="19"/>
                </a:cubicBezTo>
                <a:lnTo>
                  <a:pt x="281" y="21"/>
                </a:lnTo>
                <a:close/>
              </a:path>
            </a:pathLst>
          </a:custGeom>
          <a:solidFill>
            <a:srgbClr val="6249DC"/>
          </a:solidFill>
          <a:ln>
            <a:noFill/>
          </a:ln>
        </p:spPr>
        <p:txBody>
          <a:bodyPr spcFirstLastPara="1" wrap="square" lIns="243800" tIns="121867" rIns="243800" bIns="121867" anchor="t" anchorCtr="0">
            <a:noAutofit/>
          </a:bodyPr>
          <a:lstStyle/>
          <a:p>
            <a:pPr>
              <a:buSzPts val="1800"/>
            </a:pPr>
            <a:endParaRPr sz="4800"/>
          </a:p>
        </p:txBody>
      </p:sp>
      <p:sp>
        <p:nvSpPr>
          <p:cNvPr id="4792" name="Google Shape;4792;p156"/>
          <p:cNvSpPr/>
          <p:nvPr/>
        </p:nvSpPr>
        <p:spPr>
          <a:xfrm>
            <a:off x="12299220" y="3830994"/>
            <a:ext cx="3538867" cy="3522349"/>
          </a:xfrm>
          <a:custGeom>
            <a:avLst/>
            <a:gdLst/>
            <a:ahLst/>
            <a:cxnLst/>
            <a:rect l="l" t="t" r="r" b="b"/>
            <a:pathLst>
              <a:path w="227" h="226" extrusionOk="0">
                <a:moveTo>
                  <a:pt x="28" y="173"/>
                </a:moveTo>
                <a:cubicBezTo>
                  <a:pt x="48" y="184"/>
                  <a:pt x="60" y="205"/>
                  <a:pt x="63" y="226"/>
                </a:cubicBezTo>
                <a:cubicBezTo>
                  <a:pt x="227" y="226"/>
                  <a:pt x="227" y="226"/>
                  <a:pt x="227" y="226"/>
                </a:cubicBezTo>
                <a:cubicBezTo>
                  <a:pt x="223" y="103"/>
                  <a:pt x="124" y="4"/>
                  <a:pt x="0" y="0"/>
                </a:cubicBezTo>
                <a:cubicBezTo>
                  <a:pt x="0" y="164"/>
                  <a:pt x="0" y="164"/>
                  <a:pt x="0" y="164"/>
                </a:cubicBezTo>
                <a:cubicBezTo>
                  <a:pt x="10" y="165"/>
                  <a:pt x="19" y="168"/>
                  <a:pt x="28" y="173"/>
                </a:cubicBezTo>
                <a:close/>
              </a:path>
            </a:pathLst>
          </a:custGeom>
          <a:solidFill>
            <a:srgbClr val="DFDFDF"/>
          </a:solidFill>
          <a:ln>
            <a:noFill/>
          </a:ln>
        </p:spPr>
        <p:txBody>
          <a:bodyPr spcFirstLastPara="1" wrap="square" lIns="768000" tIns="0" rIns="0" bIns="0" anchor="ctr" anchorCtr="0">
            <a:noAutofit/>
          </a:bodyPr>
          <a:lstStyle/>
          <a:p>
            <a:pPr>
              <a:buSzPts val="1800"/>
            </a:pPr>
            <a:endParaRPr sz="4800" b="1">
              <a:solidFill>
                <a:schemeClr val="dk1"/>
              </a:solidFill>
            </a:endParaRPr>
          </a:p>
        </p:txBody>
      </p:sp>
      <p:sp>
        <p:nvSpPr>
          <p:cNvPr id="4793" name="Google Shape;4793;p156"/>
          <p:cNvSpPr/>
          <p:nvPr/>
        </p:nvSpPr>
        <p:spPr>
          <a:xfrm>
            <a:off x="8545624" y="3830994"/>
            <a:ext cx="3530608" cy="3522349"/>
          </a:xfrm>
          <a:custGeom>
            <a:avLst/>
            <a:gdLst/>
            <a:ahLst/>
            <a:cxnLst/>
            <a:rect l="l" t="t" r="r" b="b"/>
            <a:pathLst>
              <a:path w="227" h="226" extrusionOk="0">
                <a:moveTo>
                  <a:pt x="173" y="199"/>
                </a:moveTo>
                <a:cubicBezTo>
                  <a:pt x="185" y="178"/>
                  <a:pt x="205" y="166"/>
                  <a:pt x="227" y="164"/>
                </a:cubicBezTo>
                <a:cubicBezTo>
                  <a:pt x="227" y="0"/>
                  <a:pt x="227" y="0"/>
                  <a:pt x="227" y="0"/>
                </a:cubicBezTo>
                <a:cubicBezTo>
                  <a:pt x="103" y="3"/>
                  <a:pt x="4" y="103"/>
                  <a:pt x="0" y="226"/>
                </a:cubicBezTo>
                <a:cubicBezTo>
                  <a:pt x="164" y="226"/>
                  <a:pt x="164" y="226"/>
                  <a:pt x="164" y="226"/>
                </a:cubicBezTo>
                <a:cubicBezTo>
                  <a:pt x="165" y="217"/>
                  <a:pt x="168" y="207"/>
                  <a:pt x="173" y="199"/>
                </a:cubicBezTo>
                <a:close/>
              </a:path>
            </a:pathLst>
          </a:custGeom>
          <a:solidFill>
            <a:srgbClr val="DFDFDF"/>
          </a:solidFill>
          <a:ln>
            <a:noFill/>
          </a:ln>
        </p:spPr>
        <p:txBody>
          <a:bodyPr spcFirstLastPara="1" wrap="square" lIns="768000" tIns="0" rIns="0" bIns="0" anchor="ctr" anchorCtr="0">
            <a:noAutofit/>
          </a:bodyPr>
          <a:lstStyle/>
          <a:p>
            <a:pPr>
              <a:buSzPts val="1800"/>
            </a:pPr>
            <a:endParaRPr sz="4800" b="1">
              <a:solidFill>
                <a:schemeClr val="dk1"/>
              </a:solidFill>
            </a:endParaRPr>
          </a:p>
        </p:txBody>
      </p:sp>
      <p:sp>
        <p:nvSpPr>
          <p:cNvPr id="4794" name="Google Shape;4794;p156"/>
          <p:cNvSpPr/>
          <p:nvPr/>
        </p:nvSpPr>
        <p:spPr>
          <a:xfrm>
            <a:off x="12299220" y="7584590"/>
            <a:ext cx="3538867" cy="3542997"/>
          </a:xfrm>
          <a:custGeom>
            <a:avLst/>
            <a:gdLst/>
            <a:ahLst/>
            <a:cxnLst/>
            <a:rect l="l" t="t" r="r" b="b"/>
            <a:pathLst>
              <a:path w="227" h="227" extrusionOk="0">
                <a:moveTo>
                  <a:pt x="54" y="28"/>
                </a:moveTo>
                <a:cubicBezTo>
                  <a:pt x="42" y="48"/>
                  <a:pt x="22" y="60"/>
                  <a:pt x="0" y="63"/>
                </a:cubicBezTo>
                <a:cubicBezTo>
                  <a:pt x="0" y="227"/>
                  <a:pt x="0" y="227"/>
                  <a:pt x="0" y="227"/>
                </a:cubicBezTo>
                <a:cubicBezTo>
                  <a:pt x="124" y="223"/>
                  <a:pt x="223" y="123"/>
                  <a:pt x="227" y="0"/>
                </a:cubicBezTo>
                <a:cubicBezTo>
                  <a:pt x="63" y="0"/>
                  <a:pt x="63" y="0"/>
                  <a:pt x="63" y="0"/>
                </a:cubicBezTo>
                <a:cubicBezTo>
                  <a:pt x="62" y="9"/>
                  <a:pt x="59" y="19"/>
                  <a:pt x="54" y="28"/>
                </a:cubicBezTo>
                <a:close/>
              </a:path>
            </a:pathLst>
          </a:custGeom>
          <a:solidFill>
            <a:srgbClr val="DFDFDF"/>
          </a:solidFill>
          <a:ln>
            <a:noFill/>
          </a:ln>
        </p:spPr>
        <p:txBody>
          <a:bodyPr spcFirstLastPara="1" wrap="square" lIns="768000" tIns="0" rIns="0" bIns="0" anchor="ctr" anchorCtr="0">
            <a:noAutofit/>
          </a:bodyPr>
          <a:lstStyle/>
          <a:p>
            <a:pPr>
              <a:buSzPts val="1800"/>
            </a:pPr>
            <a:endParaRPr sz="4800" b="1">
              <a:solidFill>
                <a:schemeClr val="dk1"/>
              </a:solidFill>
            </a:endParaRPr>
          </a:p>
        </p:txBody>
      </p:sp>
      <p:sp>
        <p:nvSpPr>
          <p:cNvPr id="4795" name="Google Shape;4795;p156"/>
          <p:cNvSpPr/>
          <p:nvPr/>
        </p:nvSpPr>
        <p:spPr>
          <a:xfrm>
            <a:off x="8544637" y="7606568"/>
            <a:ext cx="3530608" cy="3542997"/>
          </a:xfrm>
          <a:custGeom>
            <a:avLst/>
            <a:gdLst/>
            <a:ahLst/>
            <a:cxnLst/>
            <a:rect l="l" t="t" r="r" b="b"/>
            <a:pathLst>
              <a:path w="227" h="227" extrusionOk="0">
                <a:moveTo>
                  <a:pt x="199" y="54"/>
                </a:moveTo>
                <a:cubicBezTo>
                  <a:pt x="178" y="42"/>
                  <a:pt x="166" y="21"/>
                  <a:pt x="164" y="0"/>
                </a:cubicBezTo>
                <a:cubicBezTo>
                  <a:pt x="0" y="0"/>
                  <a:pt x="0" y="0"/>
                  <a:pt x="0" y="0"/>
                </a:cubicBezTo>
                <a:cubicBezTo>
                  <a:pt x="3" y="123"/>
                  <a:pt x="103" y="223"/>
                  <a:pt x="227" y="227"/>
                </a:cubicBezTo>
                <a:cubicBezTo>
                  <a:pt x="227" y="63"/>
                  <a:pt x="227" y="63"/>
                  <a:pt x="227" y="63"/>
                </a:cubicBezTo>
                <a:cubicBezTo>
                  <a:pt x="217" y="62"/>
                  <a:pt x="208" y="59"/>
                  <a:pt x="199" y="54"/>
                </a:cubicBezTo>
                <a:close/>
              </a:path>
            </a:pathLst>
          </a:custGeom>
          <a:solidFill>
            <a:schemeClr val="bg1">
              <a:lumMod val="65000"/>
            </a:schemeClr>
          </a:solidFill>
          <a:ln w="76200">
            <a:solidFill>
              <a:schemeClr val="tx1"/>
            </a:solidFill>
          </a:ln>
        </p:spPr>
        <p:txBody>
          <a:bodyPr spcFirstLastPara="1" wrap="square" lIns="768000" tIns="0" rIns="0" bIns="0" anchor="ctr" anchorCtr="0">
            <a:noAutofit/>
          </a:bodyPr>
          <a:lstStyle/>
          <a:p>
            <a:pPr>
              <a:buSzPts val="1800"/>
            </a:pPr>
            <a:endParaRPr sz="4800" b="1">
              <a:solidFill>
                <a:schemeClr val="dk1"/>
              </a:solidFill>
            </a:endParaRPr>
          </a:p>
        </p:txBody>
      </p:sp>
      <p:sp>
        <p:nvSpPr>
          <p:cNvPr id="4796" name="Google Shape;4796;p156"/>
          <p:cNvSpPr txBox="1"/>
          <p:nvPr/>
        </p:nvSpPr>
        <p:spPr>
          <a:xfrm>
            <a:off x="12312843" y="5579064"/>
            <a:ext cx="3316000" cy="574346"/>
          </a:xfrm>
          <a:prstGeom prst="rect">
            <a:avLst/>
          </a:prstGeom>
          <a:noFill/>
          <a:ln>
            <a:noFill/>
          </a:ln>
        </p:spPr>
        <p:txBody>
          <a:bodyPr spcFirstLastPara="1" wrap="square" lIns="243800" tIns="121867" rIns="243800" bIns="121867" anchor="t" anchorCtr="0">
            <a:spAutoFit/>
          </a:bodyPr>
          <a:lstStyle/>
          <a:p>
            <a:pPr>
              <a:buSzPts val="1000"/>
            </a:pPr>
            <a:r>
              <a:rPr lang="en" sz="2133" dirty="0">
                <a:solidFill>
                  <a:schemeClr val="dk1"/>
                </a:solidFill>
                <a:latin typeface="Montserrat"/>
                <a:ea typeface="Montserrat"/>
                <a:cs typeface="Montserrat"/>
                <a:sym typeface="Montserrat"/>
              </a:rPr>
              <a:t>Design</a:t>
            </a:r>
            <a:endParaRPr sz="3200" dirty="0">
              <a:latin typeface="Montserrat"/>
              <a:ea typeface="Montserrat"/>
              <a:cs typeface="Montserrat"/>
              <a:sym typeface="Montserrat"/>
            </a:endParaRPr>
          </a:p>
        </p:txBody>
      </p:sp>
      <p:sp>
        <p:nvSpPr>
          <p:cNvPr id="4797" name="Google Shape;4797;p156"/>
          <p:cNvSpPr txBox="1"/>
          <p:nvPr/>
        </p:nvSpPr>
        <p:spPr>
          <a:xfrm>
            <a:off x="8738067" y="5579064"/>
            <a:ext cx="3316000" cy="574346"/>
          </a:xfrm>
          <a:prstGeom prst="rect">
            <a:avLst/>
          </a:prstGeom>
          <a:noFill/>
          <a:ln>
            <a:noFill/>
          </a:ln>
        </p:spPr>
        <p:txBody>
          <a:bodyPr spcFirstLastPara="1" wrap="square" lIns="243800" tIns="121867" rIns="243800" bIns="121867" anchor="t" anchorCtr="0">
            <a:spAutoFit/>
          </a:bodyPr>
          <a:lstStyle/>
          <a:p>
            <a:pPr algn="r">
              <a:buSzPts val="1000"/>
            </a:pPr>
            <a:r>
              <a:rPr lang="en" sz="2133" dirty="0">
                <a:solidFill>
                  <a:schemeClr val="dk1"/>
                </a:solidFill>
                <a:latin typeface="Montserrat"/>
                <a:ea typeface="Montserrat"/>
                <a:cs typeface="Montserrat"/>
                <a:sym typeface="Montserrat"/>
              </a:rPr>
              <a:t>Discovery</a:t>
            </a:r>
            <a:endParaRPr sz="3200" dirty="0">
              <a:latin typeface="Montserrat"/>
              <a:ea typeface="Montserrat"/>
              <a:cs typeface="Montserrat"/>
              <a:sym typeface="Montserrat"/>
            </a:endParaRPr>
          </a:p>
        </p:txBody>
      </p:sp>
      <p:sp>
        <p:nvSpPr>
          <p:cNvPr id="4798" name="Google Shape;4798;p156"/>
          <p:cNvSpPr txBox="1"/>
          <p:nvPr/>
        </p:nvSpPr>
        <p:spPr>
          <a:xfrm>
            <a:off x="12312843" y="8729984"/>
            <a:ext cx="3316000" cy="574346"/>
          </a:xfrm>
          <a:prstGeom prst="rect">
            <a:avLst/>
          </a:prstGeom>
          <a:noFill/>
          <a:ln>
            <a:noFill/>
          </a:ln>
        </p:spPr>
        <p:txBody>
          <a:bodyPr spcFirstLastPara="1" wrap="square" lIns="243800" tIns="121867" rIns="243800" bIns="121867" anchor="t" anchorCtr="0">
            <a:spAutoFit/>
          </a:bodyPr>
          <a:lstStyle/>
          <a:p>
            <a:pPr>
              <a:buSzPts val="1000"/>
            </a:pPr>
            <a:r>
              <a:rPr lang="en" sz="2133" dirty="0">
                <a:solidFill>
                  <a:schemeClr val="dk1"/>
                </a:solidFill>
                <a:latin typeface="Montserrat"/>
                <a:ea typeface="Montserrat"/>
                <a:cs typeface="Montserrat"/>
                <a:sym typeface="Montserrat"/>
              </a:rPr>
              <a:t>Deploy/Migrate</a:t>
            </a:r>
            <a:endParaRPr sz="3200" dirty="0">
              <a:latin typeface="Montserrat"/>
              <a:ea typeface="Montserrat"/>
              <a:cs typeface="Montserrat"/>
              <a:sym typeface="Montserrat"/>
            </a:endParaRPr>
          </a:p>
        </p:txBody>
      </p:sp>
      <p:sp>
        <p:nvSpPr>
          <p:cNvPr id="4799" name="Google Shape;4799;p156"/>
          <p:cNvSpPr txBox="1"/>
          <p:nvPr/>
        </p:nvSpPr>
        <p:spPr>
          <a:xfrm>
            <a:off x="8663866" y="8729984"/>
            <a:ext cx="3316000" cy="574346"/>
          </a:xfrm>
          <a:prstGeom prst="rect">
            <a:avLst/>
          </a:prstGeom>
          <a:noFill/>
          <a:ln>
            <a:noFill/>
          </a:ln>
        </p:spPr>
        <p:txBody>
          <a:bodyPr spcFirstLastPara="1" wrap="square" lIns="243800" tIns="121867" rIns="243800" bIns="121867" anchor="t" anchorCtr="0">
            <a:spAutoFit/>
          </a:bodyPr>
          <a:lstStyle/>
          <a:p>
            <a:pPr algn="r">
              <a:buSzPts val="1000"/>
            </a:pPr>
            <a:r>
              <a:rPr lang="en" sz="2133" dirty="0">
                <a:solidFill>
                  <a:schemeClr val="dk1"/>
                </a:solidFill>
                <a:latin typeface="Montserrat"/>
                <a:ea typeface="Montserrat"/>
                <a:cs typeface="Montserrat"/>
                <a:sym typeface="Montserrat"/>
              </a:rPr>
              <a:t>Validate</a:t>
            </a:r>
            <a:endParaRPr sz="3200" dirty="0">
              <a:latin typeface="Montserrat"/>
              <a:ea typeface="Montserrat"/>
              <a:cs typeface="Montserrat"/>
              <a:sym typeface="Montserrat"/>
            </a:endParaRPr>
          </a:p>
        </p:txBody>
      </p:sp>
      <p:sp>
        <p:nvSpPr>
          <p:cNvPr id="4800" name="Google Shape;4800;p156"/>
          <p:cNvSpPr txBox="1">
            <a:spLocks noGrp="1"/>
          </p:cNvSpPr>
          <p:nvPr>
            <p:ph type="title"/>
          </p:nvPr>
        </p:nvSpPr>
        <p:spPr>
          <a:xfrm>
            <a:off x="1053533" y="1100072"/>
            <a:ext cx="22060800" cy="1574400"/>
          </a:xfrm>
          <a:prstGeom prst="rect">
            <a:avLst/>
          </a:prstGeom>
          <a:noFill/>
          <a:ln>
            <a:noFill/>
          </a:ln>
        </p:spPr>
        <p:txBody>
          <a:bodyPr spcFirstLastPara="1" wrap="square" lIns="0" tIns="0" rIns="0" bIns="0" anchor="t" anchorCtr="0">
            <a:noAutofit/>
          </a:bodyPr>
          <a:lstStyle/>
          <a:p>
            <a:pPr>
              <a:buSzPts val="2800"/>
            </a:pPr>
            <a:r>
              <a:rPr lang="en" dirty="0"/>
              <a:t>Test &amp; Validation</a:t>
            </a:r>
            <a:endParaRPr dirty="0"/>
          </a:p>
        </p:txBody>
      </p:sp>
      <p:sp>
        <p:nvSpPr>
          <p:cNvPr id="4801" name="Google Shape;4801;p156"/>
          <p:cNvSpPr txBox="1">
            <a:spLocks noGrp="1"/>
          </p:cNvSpPr>
          <p:nvPr>
            <p:ph type="sldNum" idx="12"/>
          </p:nvPr>
        </p:nvSpPr>
        <p:spPr>
          <a:xfrm>
            <a:off x="23262800" y="12666267"/>
            <a:ext cx="1124000" cy="796800"/>
          </a:xfrm>
          <a:prstGeom prst="rect">
            <a:avLst/>
          </a:prstGeom>
          <a:noFill/>
          <a:ln>
            <a:noFill/>
          </a:ln>
        </p:spPr>
        <p:txBody>
          <a:bodyPr spcFirstLastPara="1" wrap="square" lIns="0" tIns="0" rIns="0" bIns="0" anchor="ctr" anchorCtr="0">
            <a:noAutofit/>
          </a:bodyPr>
          <a:lstStyle/>
          <a:p>
            <a:pPr>
              <a:buSzPts val="600"/>
            </a:pPr>
            <a:fld id="{00000000-1234-1234-1234-123412341234}" type="slidenum">
              <a:rPr lang="en"/>
              <a:pPr>
                <a:buSzPts val="600"/>
              </a:pPr>
              <a:t>18</a:t>
            </a:fld>
            <a:endParaRPr/>
          </a:p>
        </p:txBody>
      </p:sp>
      <p:sp>
        <p:nvSpPr>
          <p:cNvPr id="4802" name="Google Shape;4802;p156"/>
          <p:cNvSpPr txBox="1">
            <a:spLocks noGrp="1"/>
          </p:cNvSpPr>
          <p:nvPr>
            <p:ph type="ftr" idx="11"/>
          </p:nvPr>
        </p:nvSpPr>
        <p:spPr>
          <a:xfrm>
            <a:off x="1076400" y="12601067"/>
            <a:ext cx="6754400" cy="862400"/>
          </a:xfrm>
          <a:prstGeom prst="rect">
            <a:avLst/>
          </a:prstGeom>
          <a:noFill/>
          <a:ln>
            <a:noFill/>
          </a:ln>
        </p:spPr>
        <p:txBody>
          <a:bodyPr spcFirstLastPara="1" wrap="square" lIns="0" tIns="0" rIns="0" bIns="0" anchor="ctr" anchorCtr="0">
            <a:noAutofit/>
          </a:bodyPr>
          <a:lstStyle/>
          <a:p>
            <a:pPr>
              <a:buSzPts val="1400"/>
            </a:pPr>
            <a:r>
              <a:rPr lang="en"/>
              <a:t>Nutanix Confidential</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B4D2E-9675-D2B4-1CCB-E21E6DC56571}"/>
              </a:ext>
            </a:extLst>
          </p:cNvPr>
          <p:cNvSpPr>
            <a:spLocks noGrp="1"/>
          </p:cNvSpPr>
          <p:nvPr>
            <p:ph type="ctrTitle"/>
          </p:nvPr>
        </p:nvSpPr>
        <p:spPr/>
        <p:txBody>
          <a:bodyPr/>
          <a:lstStyle/>
          <a:p>
            <a:r>
              <a:rPr lang="en-US"/>
              <a:t>NKE to NKP Migrations</a:t>
            </a:r>
          </a:p>
        </p:txBody>
      </p:sp>
      <p:sp>
        <p:nvSpPr>
          <p:cNvPr id="3" name="Slide Number Placeholder 2">
            <a:extLst>
              <a:ext uri="{FF2B5EF4-FFF2-40B4-BE49-F238E27FC236}">
                <a16:creationId xmlns:a16="http://schemas.microsoft.com/office/drawing/2014/main" id="{01A91F76-7D1D-5F35-5130-88551EF7CFBF}"/>
              </a:ext>
            </a:extLst>
          </p:cNvPr>
          <p:cNvSpPr>
            <a:spLocks noGrp="1"/>
          </p:cNvSpPr>
          <p:nvPr>
            <p:ph type="sldNum" idx="12"/>
          </p:nvPr>
        </p:nvSpPr>
        <p:spPr/>
        <p:txBody>
          <a:bodyPr/>
          <a:lstStyle/>
          <a:p>
            <a:pPr defTabSz="914411"/>
            <a:fld id="{00000000-1234-1234-1234-123412341234}" type="slidenum">
              <a:rPr lang="en-US">
                <a:solidFill>
                  <a:srgbClr val="FFFFFF"/>
                </a:solidFill>
              </a:rPr>
              <a:pPr defTabSz="914411"/>
              <a:t>19</a:t>
            </a:fld>
            <a:endParaRPr lang="en-US">
              <a:solidFill>
                <a:srgbClr val="FFFFFF"/>
              </a:solidFill>
            </a:endParaRPr>
          </a:p>
        </p:txBody>
      </p:sp>
      <p:sp>
        <p:nvSpPr>
          <p:cNvPr id="6" name="Footer Placeholder 5">
            <a:extLst>
              <a:ext uri="{FF2B5EF4-FFF2-40B4-BE49-F238E27FC236}">
                <a16:creationId xmlns:a16="http://schemas.microsoft.com/office/drawing/2014/main" id="{55E9498E-FC1F-829D-289C-966C90C971E2}"/>
              </a:ext>
            </a:extLst>
          </p:cNvPr>
          <p:cNvSpPr>
            <a:spLocks noGrp="1"/>
          </p:cNvSpPr>
          <p:nvPr>
            <p:ph type="ftr" idx="11"/>
          </p:nvPr>
        </p:nvSpPr>
        <p:spPr/>
        <p:txBody>
          <a:bodyPr/>
          <a:lstStyle/>
          <a:p>
            <a:pPr defTabSz="914411">
              <a:buClr>
                <a:srgbClr val="131313"/>
              </a:buClr>
            </a:pPr>
            <a:r>
              <a:rPr lang="en-US">
                <a:solidFill>
                  <a:srgbClr val="FFFFFF"/>
                </a:solidFill>
              </a:rPr>
              <a:t>Professional Services FY25 Offsite</a:t>
            </a:r>
          </a:p>
        </p:txBody>
      </p:sp>
    </p:spTree>
    <p:extLst>
      <p:ext uri="{BB962C8B-B14F-4D97-AF65-F5344CB8AC3E}">
        <p14:creationId xmlns:p14="http://schemas.microsoft.com/office/powerpoint/2010/main" val="205362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erson taking a selfie&#10;&#10;Description automatically generated">
            <a:extLst>
              <a:ext uri="{FF2B5EF4-FFF2-40B4-BE49-F238E27FC236}">
                <a16:creationId xmlns:a16="http://schemas.microsoft.com/office/drawing/2014/main" id="{09395FD3-C4E9-0309-5F54-EA3FE6309F4E}"/>
              </a:ext>
            </a:extLst>
          </p:cNvPr>
          <p:cNvPicPr>
            <a:picLocks noGrp="1" noChangeAspect="1"/>
          </p:cNvPicPr>
          <p:nvPr>
            <p:ph type="pic" idx="2"/>
          </p:nvPr>
        </p:nvPicPr>
        <p:blipFill>
          <a:blip r:embed="rId3"/>
          <a:srcRect l="5426" r="5426"/>
          <a:stretch>
            <a:fillRect/>
          </a:stretch>
        </p:blipFill>
        <p:spPr/>
      </p:pic>
      <p:sp>
        <p:nvSpPr>
          <p:cNvPr id="9" name="Text Placeholder 8">
            <a:extLst>
              <a:ext uri="{FF2B5EF4-FFF2-40B4-BE49-F238E27FC236}">
                <a16:creationId xmlns:a16="http://schemas.microsoft.com/office/drawing/2014/main" id="{8F6C29E6-EE2F-2344-65A8-DB80398FA51C}"/>
              </a:ext>
            </a:extLst>
          </p:cNvPr>
          <p:cNvSpPr>
            <a:spLocks noGrp="1"/>
          </p:cNvSpPr>
          <p:nvPr>
            <p:ph type="body" idx="1"/>
          </p:nvPr>
        </p:nvSpPr>
        <p:spPr/>
        <p:txBody>
          <a:bodyPr/>
          <a:lstStyle/>
          <a:p>
            <a:r>
              <a:rPr lang="en-US" dirty="0"/>
              <a:t>Igor Zecevic</a:t>
            </a:r>
          </a:p>
        </p:txBody>
      </p:sp>
      <p:sp>
        <p:nvSpPr>
          <p:cNvPr id="12" name="Text Placeholder 11">
            <a:extLst>
              <a:ext uri="{FF2B5EF4-FFF2-40B4-BE49-F238E27FC236}">
                <a16:creationId xmlns:a16="http://schemas.microsoft.com/office/drawing/2014/main" id="{7846FA97-8117-C60F-A4D8-E6469FDBFFF4}"/>
              </a:ext>
            </a:extLst>
          </p:cNvPr>
          <p:cNvSpPr>
            <a:spLocks noGrp="1"/>
          </p:cNvSpPr>
          <p:nvPr>
            <p:ph type="body" idx="4"/>
          </p:nvPr>
        </p:nvSpPr>
        <p:spPr>
          <a:xfrm>
            <a:off x="1397893" y="7822171"/>
            <a:ext cx="9753600" cy="1113034"/>
          </a:xfrm>
        </p:spPr>
        <p:txBody>
          <a:bodyPr/>
          <a:lstStyle/>
          <a:p>
            <a:r>
              <a:rPr lang="en-US" dirty="0"/>
              <a:t>EMEA Practice Lead</a:t>
            </a:r>
          </a:p>
        </p:txBody>
      </p:sp>
      <p:sp>
        <p:nvSpPr>
          <p:cNvPr id="13" name="Text Placeholder 12">
            <a:extLst>
              <a:ext uri="{FF2B5EF4-FFF2-40B4-BE49-F238E27FC236}">
                <a16:creationId xmlns:a16="http://schemas.microsoft.com/office/drawing/2014/main" id="{465D6717-C2AF-B5A1-3371-6B16BB2F31D1}"/>
              </a:ext>
            </a:extLst>
          </p:cNvPr>
          <p:cNvSpPr>
            <a:spLocks noGrp="1"/>
          </p:cNvSpPr>
          <p:nvPr>
            <p:ph type="body" idx="5"/>
          </p:nvPr>
        </p:nvSpPr>
        <p:spPr>
          <a:xfrm>
            <a:off x="1397893" y="9696779"/>
            <a:ext cx="9753600" cy="1590088"/>
          </a:xfrm>
        </p:spPr>
        <p:txBody>
          <a:bodyPr/>
          <a:lstStyle/>
          <a:p>
            <a:r>
              <a:rPr lang="en-US" dirty="0"/>
              <a:t>Presenter</a:t>
            </a:r>
            <a:br>
              <a:rPr lang="en-US" dirty="0"/>
            </a:br>
            <a:r>
              <a:rPr lang="en-US" dirty="0"/>
              <a:t>NPX #28, VCDX #286</a:t>
            </a:r>
          </a:p>
        </p:txBody>
      </p:sp>
      <p:sp>
        <p:nvSpPr>
          <p:cNvPr id="14" name="Text Placeholder 13">
            <a:extLst>
              <a:ext uri="{FF2B5EF4-FFF2-40B4-BE49-F238E27FC236}">
                <a16:creationId xmlns:a16="http://schemas.microsoft.com/office/drawing/2014/main" id="{8ECFC0F1-3FFA-D7CD-7ADC-755842D852E5}"/>
              </a:ext>
            </a:extLst>
          </p:cNvPr>
          <p:cNvSpPr>
            <a:spLocks noGrp="1"/>
          </p:cNvSpPr>
          <p:nvPr>
            <p:ph type="body" idx="6"/>
          </p:nvPr>
        </p:nvSpPr>
        <p:spPr/>
        <p:txBody>
          <a:bodyPr/>
          <a:lstStyle/>
          <a:p>
            <a:r>
              <a:rPr lang="en-US" dirty="0"/>
              <a:t>Haw Beng Toh</a:t>
            </a:r>
          </a:p>
        </p:txBody>
      </p:sp>
      <p:sp>
        <p:nvSpPr>
          <p:cNvPr id="15" name="Text Placeholder 14">
            <a:extLst>
              <a:ext uri="{FF2B5EF4-FFF2-40B4-BE49-F238E27FC236}">
                <a16:creationId xmlns:a16="http://schemas.microsoft.com/office/drawing/2014/main" id="{F9DA3A3D-A3AC-F874-705B-342909090AA9}"/>
              </a:ext>
            </a:extLst>
          </p:cNvPr>
          <p:cNvSpPr>
            <a:spLocks noGrp="1"/>
          </p:cNvSpPr>
          <p:nvPr>
            <p:ph type="body" idx="7"/>
          </p:nvPr>
        </p:nvSpPr>
        <p:spPr>
          <a:xfrm>
            <a:off x="13209952" y="7822171"/>
            <a:ext cx="9753600" cy="1113034"/>
          </a:xfrm>
        </p:spPr>
        <p:txBody>
          <a:bodyPr/>
          <a:lstStyle/>
          <a:p>
            <a:r>
              <a:rPr lang="en-US" dirty="0"/>
              <a:t>Staff Consulting Architect</a:t>
            </a:r>
          </a:p>
        </p:txBody>
      </p:sp>
      <p:sp>
        <p:nvSpPr>
          <p:cNvPr id="16" name="Text Placeholder 15">
            <a:extLst>
              <a:ext uri="{FF2B5EF4-FFF2-40B4-BE49-F238E27FC236}">
                <a16:creationId xmlns:a16="http://schemas.microsoft.com/office/drawing/2014/main" id="{9836D5BB-3F91-809D-9DE1-DBF1E9C14FCC}"/>
              </a:ext>
            </a:extLst>
          </p:cNvPr>
          <p:cNvSpPr>
            <a:spLocks noGrp="1"/>
          </p:cNvSpPr>
          <p:nvPr>
            <p:ph type="body" idx="8"/>
          </p:nvPr>
        </p:nvSpPr>
        <p:spPr>
          <a:xfrm>
            <a:off x="13209952" y="9696779"/>
            <a:ext cx="9753600" cy="2159475"/>
          </a:xfrm>
        </p:spPr>
        <p:txBody>
          <a:bodyPr/>
          <a:lstStyle/>
          <a:p>
            <a:r>
              <a:rPr lang="en-US" dirty="0"/>
              <a:t>Presenter</a:t>
            </a:r>
            <a:br>
              <a:rPr lang="en-US" dirty="0"/>
            </a:br>
            <a:r>
              <a:rPr lang="en-US" dirty="0"/>
              <a:t>VCAP, NCM-MCI, NCP-CI, AWS SA</a:t>
            </a:r>
            <a:br>
              <a:rPr lang="en-US" dirty="0"/>
            </a:br>
            <a:r>
              <a:rPr lang="en-US" dirty="0"/>
              <a:t>K8s SME</a:t>
            </a:r>
          </a:p>
        </p:txBody>
      </p:sp>
      <p:sp>
        <p:nvSpPr>
          <p:cNvPr id="3" name="Slide Number Placeholder 2">
            <a:extLst>
              <a:ext uri="{FF2B5EF4-FFF2-40B4-BE49-F238E27FC236}">
                <a16:creationId xmlns:a16="http://schemas.microsoft.com/office/drawing/2014/main" id="{E9C6C4AD-94D3-E40B-30AD-CC49243A8B8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a:t>
            </a:fld>
            <a:endParaRPr lang="en-US"/>
          </a:p>
        </p:txBody>
      </p:sp>
      <p:sp>
        <p:nvSpPr>
          <p:cNvPr id="17" name="Footer Placeholder 16">
            <a:extLst>
              <a:ext uri="{FF2B5EF4-FFF2-40B4-BE49-F238E27FC236}">
                <a16:creationId xmlns:a16="http://schemas.microsoft.com/office/drawing/2014/main" id="{C23A2D99-BAC6-7B1D-866D-EFFE9279DCF0}"/>
              </a:ext>
            </a:extLst>
          </p:cNvPr>
          <p:cNvSpPr>
            <a:spLocks noGrp="1"/>
          </p:cNvSpPr>
          <p:nvPr>
            <p:ph type="ftr" idx="11"/>
          </p:nvPr>
        </p:nvSpPr>
        <p:spPr/>
        <p:txBody>
          <a:bodyPr/>
          <a:lstStyle/>
          <a:p>
            <a:r>
              <a:rPr lang="en-US"/>
              <a:t>Professional Services FY25 Offsite</a:t>
            </a:r>
          </a:p>
        </p:txBody>
      </p:sp>
      <p:pic>
        <p:nvPicPr>
          <p:cNvPr id="7" name="Picture Placeholder 6" descr="A person sitting at a table&#10;&#10;Description automatically generated">
            <a:extLst>
              <a:ext uri="{FF2B5EF4-FFF2-40B4-BE49-F238E27FC236}">
                <a16:creationId xmlns:a16="http://schemas.microsoft.com/office/drawing/2014/main" id="{181F4434-9AD8-5EE5-5EC3-0D17955F96FC}"/>
              </a:ext>
            </a:extLst>
          </p:cNvPr>
          <p:cNvPicPr>
            <a:picLocks noGrp="1" noChangeAspect="1"/>
          </p:cNvPicPr>
          <p:nvPr>
            <p:ph type="pic" idx="3"/>
          </p:nvPr>
        </p:nvPicPr>
        <p:blipFill>
          <a:blip r:embed="rId4"/>
          <a:srcRect t="36" b="36"/>
          <a:stretch>
            <a:fillRect/>
          </a:stretch>
        </p:blipFill>
        <p:spPr>
          <a:xfrm>
            <a:off x="4426481" y="2129155"/>
            <a:ext cx="3668176" cy="3665776"/>
          </a:xfrm>
        </p:spPr>
      </p:pic>
    </p:spTree>
    <p:extLst>
      <p:ext uri="{BB962C8B-B14F-4D97-AF65-F5344CB8AC3E}">
        <p14:creationId xmlns:p14="http://schemas.microsoft.com/office/powerpoint/2010/main" val="1484809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59B9-6518-4833-1580-7687DADB33B4}"/>
              </a:ext>
            </a:extLst>
          </p:cNvPr>
          <p:cNvSpPr>
            <a:spLocks noGrp="1"/>
          </p:cNvSpPr>
          <p:nvPr>
            <p:ph type="title"/>
          </p:nvPr>
        </p:nvSpPr>
        <p:spPr/>
        <p:txBody>
          <a:bodyPr/>
          <a:lstStyle/>
          <a:p>
            <a:r>
              <a:rPr lang="en-US"/>
              <a:t>NKE 2 NKP Migration Example - Overview</a:t>
            </a:r>
            <a:br>
              <a:rPr lang="en-US"/>
            </a:br>
            <a:endParaRPr lang="en-US"/>
          </a:p>
        </p:txBody>
      </p:sp>
      <p:sp>
        <p:nvSpPr>
          <p:cNvPr id="3" name="Footer Placeholder 2">
            <a:extLst>
              <a:ext uri="{FF2B5EF4-FFF2-40B4-BE49-F238E27FC236}">
                <a16:creationId xmlns:a16="http://schemas.microsoft.com/office/drawing/2014/main" id="{9D4BDC82-22C6-1505-2AAB-7DEFF29CC310}"/>
              </a:ext>
            </a:extLst>
          </p:cNvPr>
          <p:cNvSpPr>
            <a:spLocks noGrp="1"/>
          </p:cNvSpPr>
          <p:nvPr>
            <p:ph type="ftr" idx="11"/>
          </p:nvPr>
        </p:nvSpPr>
        <p:spPr/>
        <p:txBody>
          <a:bodyPr/>
          <a:lstStyle/>
          <a:p>
            <a:r>
              <a:rPr lang="en-US">
                <a:solidFill>
                  <a:schemeClr val="tx1"/>
                </a:solidFill>
              </a:rPr>
              <a:t>Professional Services FY25 Offsite</a:t>
            </a:r>
          </a:p>
        </p:txBody>
      </p:sp>
      <p:sp>
        <p:nvSpPr>
          <p:cNvPr id="4" name="Slide Number Placeholder 3">
            <a:extLst>
              <a:ext uri="{FF2B5EF4-FFF2-40B4-BE49-F238E27FC236}">
                <a16:creationId xmlns:a16="http://schemas.microsoft.com/office/drawing/2014/main" id="{7DCFB3C7-322E-550A-28BD-B35B3B3A6F44}"/>
              </a:ext>
            </a:extLst>
          </p:cNvPr>
          <p:cNvSpPr>
            <a:spLocks noGrp="1"/>
          </p:cNvSpPr>
          <p:nvPr>
            <p:ph type="sldNum" idx="12"/>
          </p:nvPr>
        </p:nvSpPr>
        <p:spPr/>
        <p:txBody>
          <a:bodyPr/>
          <a:lstStyle/>
          <a:p>
            <a:fld id="{00000000-1234-1234-1234-123412341234}" type="slidenum">
              <a:rPr lang="en" smtClean="0"/>
              <a:pPr/>
              <a:t>20</a:t>
            </a:fld>
            <a:endParaRPr lang="en"/>
          </a:p>
        </p:txBody>
      </p:sp>
      <p:sp>
        <p:nvSpPr>
          <p:cNvPr id="6" name="Content Placeholder 15">
            <a:extLst>
              <a:ext uri="{FF2B5EF4-FFF2-40B4-BE49-F238E27FC236}">
                <a16:creationId xmlns:a16="http://schemas.microsoft.com/office/drawing/2014/main" id="{5223062C-941A-5FFB-18EA-C1E76F5BD618}"/>
              </a:ext>
            </a:extLst>
          </p:cNvPr>
          <p:cNvSpPr txBox="1">
            <a:spLocks/>
          </p:cNvSpPr>
          <p:nvPr/>
        </p:nvSpPr>
        <p:spPr>
          <a:xfrm>
            <a:off x="1062611" y="2896807"/>
            <a:ext cx="19371936" cy="92406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101600" marR="0" lvl="0" indent="0" algn="l" rtl="0">
              <a:lnSpc>
                <a:spcPct val="100000"/>
              </a:lnSpc>
              <a:spcBef>
                <a:spcPts val="600"/>
              </a:spcBef>
              <a:spcAft>
                <a:spcPts val="0"/>
              </a:spcAft>
              <a:buClr>
                <a:schemeClr val="accent6"/>
              </a:buClr>
              <a:buSzPts val="2000"/>
              <a:buFont typeface="Arial"/>
              <a:buNone/>
              <a:defRPr sz="2000" b="0" i="0" u="none" strike="noStrike" cap="none">
                <a:solidFill>
                  <a:schemeClr val="dk1"/>
                </a:solidFill>
                <a:latin typeface="Montserrat" pitchFamily="2" charset="0"/>
                <a:ea typeface="Arial"/>
                <a:cs typeface="Arial"/>
                <a:sym typeface="Arial"/>
              </a:defRPr>
            </a:lvl1pPr>
            <a:lvl2pPr marL="914400" marR="0" lvl="1" indent="-330200" algn="l" rtl="0">
              <a:lnSpc>
                <a:spcPct val="100000"/>
              </a:lnSpc>
              <a:spcBef>
                <a:spcPts val="600"/>
              </a:spcBef>
              <a:spcAft>
                <a:spcPts val="0"/>
              </a:spcAft>
              <a:buClr>
                <a:schemeClr val="accent6"/>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00000"/>
              </a:lnSpc>
              <a:spcBef>
                <a:spcPts val="600"/>
              </a:spcBef>
              <a:spcAft>
                <a:spcPts val="0"/>
              </a:spcAft>
              <a:buClr>
                <a:schemeClr val="accent6"/>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accent6"/>
              </a:buClr>
              <a:buSzPts val="1200"/>
              <a:buFont typeface="Arial"/>
              <a:buChar char="o"/>
              <a:defRPr sz="1200" b="0" i="0" u="none" strike="noStrike" cap="none">
                <a:solidFill>
                  <a:schemeClr val="dk1"/>
                </a:solidFill>
                <a:latin typeface="Arial"/>
                <a:ea typeface="Arial"/>
                <a:cs typeface="Arial"/>
                <a:sym typeface="Arial"/>
              </a:defRPr>
            </a:lvl4pPr>
            <a:lvl5pPr marL="2286000" marR="0" lvl="4" indent="-292100" algn="l" rtl="0">
              <a:lnSpc>
                <a:spcPct val="100000"/>
              </a:lnSpc>
              <a:spcBef>
                <a:spcPts val="600"/>
              </a:spcBef>
              <a:spcAft>
                <a:spcPts val="0"/>
              </a:spcAft>
              <a:buClr>
                <a:schemeClr val="accent6"/>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dk1"/>
              </a:buClr>
              <a:buSzPts val="1000"/>
              <a:buFont typeface="Arial"/>
              <a:buChar char="•"/>
              <a:defRPr sz="1400" b="0" i="0" u="none" strike="noStrike" cap="none">
                <a:solidFill>
                  <a:srgbClr val="000000"/>
                </a:solidFill>
                <a:latin typeface="Arial"/>
                <a:ea typeface="Arial"/>
                <a:cs typeface="Arial"/>
                <a:sym typeface="Arial"/>
              </a:defRPr>
            </a:lvl6pPr>
            <a:lvl7pPr marL="3200400" marR="0" lvl="6"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7pPr>
            <a:lvl8pPr marL="3657600" marR="0" lvl="7"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8pPr>
            <a:lvl9pPr marL="4114800" marR="0" lvl="8"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9pPr>
          </a:lstStyle>
          <a:p>
            <a:pPr marL="1032946" indent="-762010">
              <a:buFont typeface="Arial" panose="020B0604020202020204" pitchFamily="34" charset="0"/>
              <a:buChar char="•"/>
            </a:pPr>
            <a:r>
              <a:rPr lang="en-US" sz="3733" dirty="0">
                <a:latin typeface="Montserrat Light" pitchFamily="2" charset="0"/>
              </a:rPr>
              <a:t>Install Velero on NKE</a:t>
            </a:r>
          </a:p>
          <a:p>
            <a:pPr marL="1032946" indent="-762010">
              <a:buFont typeface="Arial" panose="020B0604020202020204" pitchFamily="34" charset="0"/>
              <a:buChar char="•"/>
            </a:pPr>
            <a:r>
              <a:rPr lang="en-US" sz="3733" dirty="0">
                <a:latin typeface="Montserrat Light" pitchFamily="2" charset="0"/>
              </a:rPr>
              <a:t>Deploy/Reconfigure Velero on NKP</a:t>
            </a:r>
          </a:p>
          <a:p>
            <a:pPr marL="1032946" indent="-762010">
              <a:buFont typeface="Arial" panose="020B0604020202020204" pitchFamily="34" charset="0"/>
              <a:buChar char="•"/>
            </a:pPr>
            <a:r>
              <a:rPr lang="en-US" sz="3733" dirty="0">
                <a:latin typeface="Montserrat Light" pitchFamily="2" charset="0"/>
              </a:rPr>
              <a:t>Migrate Stateless Workloads</a:t>
            </a:r>
          </a:p>
          <a:p>
            <a:pPr marL="3200440" lvl="1" indent="-762010">
              <a:buFont typeface="Arial" panose="020B0604020202020204" pitchFamily="34" charset="0"/>
              <a:buChar char="•"/>
            </a:pPr>
            <a:r>
              <a:rPr lang="en-US" sz="3200" dirty="0">
                <a:latin typeface="Montserrat Light" pitchFamily="2" charset="0"/>
              </a:rPr>
              <a:t>Backup stateless workloads on NKE</a:t>
            </a:r>
          </a:p>
          <a:p>
            <a:pPr marL="3200440" lvl="1" indent="-762010">
              <a:buFont typeface="Arial" panose="020B0604020202020204" pitchFamily="34" charset="0"/>
              <a:buChar char="•"/>
            </a:pPr>
            <a:r>
              <a:rPr lang="en-US" sz="3200" dirty="0">
                <a:latin typeface="Montserrat Light" pitchFamily="2" charset="0"/>
              </a:rPr>
              <a:t>Restore backup on NKP</a:t>
            </a:r>
          </a:p>
          <a:p>
            <a:pPr marL="1032946" indent="-762010">
              <a:buFont typeface="Arial" panose="020B0604020202020204" pitchFamily="34" charset="0"/>
              <a:buChar char="•"/>
            </a:pPr>
            <a:r>
              <a:rPr lang="en-US" sz="3733" dirty="0">
                <a:latin typeface="Montserrat Light" pitchFamily="2" charset="0"/>
              </a:rPr>
              <a:t>Migrate Stateful Workload</a:t>
            </a:r>
          </a:p>
          <a:p>
            <a:pPr marL="3200440" lvl="1" indent="-762010">
              <a:buFont typeface="Arial" panose="020B0604020202020204" pitchFamily="34" charset="0"/>
              <a:buChar char="•"/>
            </a:pPr>
            <a:r>
              <a:rPr lang="en-US" sz="3200" dirty="0">
                <a:latin typeface="Montserrat Light" pitchFamily="2" charset="0"/>
              </a:rPr>
              <a:t>Nutanix Volumes</a:t>
            </a:r>
          </a:p>
          <a:p>
            <a:pPr marL="4419655" lvl="2" indent="-762010">
              <a:buFont typeface="Arial" panose="020B0604020202020204" pitchFamily="34" charset="0"/>
              <a:buChar char="•"/>
            </a:pPr>
            <a:r>
              <a:rPr lang="en-US" sz="2667" dirty="0">
                <a:latin typeface="Montserrat Light" pitchFamily="2" charset="0"/>
              </a:rPr>
              <a:t>Backup stateful workload on NKE</a:t>
            </a:r>
          </a:p>
          <a:p>
            <a:pPr marL="4419655" lvl="2" indent="-762010">
              <a:buFont typeface="Arial" panose="020B0604020202020204" pitchFamily="34" charset="0"/>
              <a:buChar char="•"/>
            </a:pPr>
            <a:r>
              <a:rPr lang="en-US" sz="2667" dirty="0">
                <a:latin typeface="Montserrat Light" pitchFamily="2" charset="0"/>
              </a:rPr>
              <a:t>Restore stateful workload on NKP</a:t>
            </a:r>
          </a:p>
          <a:p>
            <a:pPr marL="3200440" lvl="1" indent="-762010">
              <a:buFont typeface="Arial" panose="020B0604020202020204" pitchFamily="34" charset="0"/>
              <a:buChar char="•"/>
            </a:pPr>
            <a:r>
              <a:rPr lang="en-US" sz="3200" dirty="0">
                <a:latin typeface="Montserrat Light" pitchFamily="2" charset="0"/>
              </a:rPr>
              <a:t>Nutanix Files</a:t>
            </a:r>
          </a:p>
          <a:p>
            <a:pPr marL="4419655" lvl="2" indent="-762010">
              <a:buFont typeface="Arial" panose="020B0604020202020204" pitchFamily="34" charset="0"/>
              <a:buChar char="•"/>
            </a:pPr>
            <a:r>
              <a:rPr lang="en-US" sz="2667" dirty="0">
                <a:latin typeface="Montserrat Light" pitchFamily="2" charset="0"/>
              </a:rPr>
              <a:t>Backup stateful workload on NKE</a:t>
            </a:r>
          </a:p>
          <a:p>
            <a:pPr marL="4419655" lvl="2" indent="-762010">
              <a:buFont typeface="Arial" panose="020B0604020202020204" pitchFamily="34" charset="0"/>
              <a:buChar char="•"/>
            </a:pPr>
            <a:r>
              <a:rPr lang="en-US" sz="2667" dirty="0">
                <a:latin typeface="Montserrat Light" pitchFamily="2" charset="0"/>
              </a:rPr>
              <a:t>Backup stateful workload on NKP</a:t>
            </a:r>
          </a:p>
          <a:p>
            <a:pPr marL="4419655" lvl="2" indent="-762010">
              <a:buFont typeface="Arial" panose="020B0604020202020204" pitchFamily="34" charset="0"/>
              <a:buChar char="•"/>
            </a:pPr>
            <a:endParaRPr lang="en-US" sz="2667" dirty="0">
              <a:latin typeface="Montserrat Light" pitchFamily="2" charset="0"/>
            </a:endParaRPr>
          </a:p>
        </p:txBody>
      </p:sp>
    </p:spTree>
    <p:extLst>
      <p:ext uri="{BB962C8B-B14F-4D97-AF65-F5344CB8AC3E}">
        <p14:creationId xmlns:p14="http://schemas.microsoft.com/office/powerpoint/2010/main" val="28257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C59B9-6518-4833-1580-7687DADB33B4}"/>
              </a:ext>
            </a:extLst>
          </p:cNvPr>
          <p:cNvSpPr>
            <a:spLocks noGrp="1"/>
          </p:cNvSpPr>
          <p:nvPr>
            <p:ph type="title"/>
          </p:nvPr>
        </p:nvSpPr>
        <p:spPr/>
        <p:txBody>
          <a:bodyPr/>
          <a:lstStyle/>
          <a:p>
            <a:r>
              <a:rPr lang="en-US"/>
              <a:t>Related Documents</a:t>
            </a:r>
            <a:br>
              <a:rPr lang="en-US"/>
            </a:br>
            <a:endParaRPr lang="en-US"/>
          </a:p>
        </p:txBody>
      </p:sp>
      <p:sp>
        <p:nvSpPr>
          <p:cNvPr id="3" name="Footer Placeholder 2">
            <a:extLst>
              <a:ext uri="{FF2B5EF4-FFF2-40B4-BE49-F238E27FC236}">
                <a16:creationId xmlns:a16="http://schemas.microsoft.com/office/drawing/2014/main" id="{9D4BDC82-22C6-1505-2AAB-7DEFF29CC310}"/>
              </a:ext>
            </a:extLst>
          </p:cNvPr>
          <p:cNvSpPr>
            <a:spLocks noGrp="1"/>
          </p:cNvSpPr>
          <p:nvPr>
            <p:ph type="ftr" idx="11"/>
          </p:nvPr>
        </p:nvSpPr>
        <p:spPr/>
        <p:txBody>
          <a:bodyPr/>
          <a:lstStyle/>
          <a:p>
            <a:r>
              <a:rPr lang="en-US">
                <a:solidFill>
                  <a:schemeClr val="tx1"/>
                </a:solidFill>
              </a:rPr>
              <a:t>Professional Services FY25 Offsite</a:t>
            </a:r>
          </a:p>
        </p:txBody>
      </p:sp>
      <p:sp>
        <p:nvSpPr>
          <p:cNvPr id="4" name="Slide Number Placeholder 3">
            <a:extLst>
              <a:ext uri="{FF2B5EF4-FFF2-40B4-BE49-F238E27FC236}">
                <a16:creationId xmlns:a16="http://schemas.microsoft.com/office/drawing/2014/main" id="{7DCFB3C7-322E-550A-28BD-B35B3B3A6F44}"/>
              </a:ext>
            </a:extLst>
          </p:cNvPr>
          <p:cNvSpPr>
            <a:spLocks noGrp="1"/>
          </p:cNvSpPr>
          <p:nvPr>
            <p:ph type="sldNum" idx="12"/>
          </p:nvPr>
        </p:nvSpPr>
        <p:spPr/>
        <p:txBody>
          <a:bodyPr/>
          <a:lstStyle/>
          <a:p>
            <a:fld id="{00000000-1234-1234-1234-123412341234}" type="slidenum">
              <a:rPr lang="en" smtClean="0"/>
              <a:pPr/>
              <a:t>21</a:t>
            </a:fld>
            <a:endParaRPr lang="en"/>
          </a:p>
        </p:txBody>
      </p:sp>
      <p:sp>
        <p:nvSpPr>
          <p:cNvPr id="6" name="Content Placeholder 15">
            <a:extLst>
              <a:ext uri="{FF2B5EF4-FFF2-40B4-BE49-F238E27FC236}">
                <a16:creationId xmlns:a16="http://schemas.microsoft.com/office/drawing/2014/main" id="{5223062C-941A-5FFB-18EA-C1E76F5BD618}"/>
              </a:ext>
            </a:extLst>
          </p:cNvPr>
          <p:cNvSpPr txBox="1">
            <a:spLocks/>
          </p:cNvSpPr>
          <p:nvPr/>
        </p:nvSpPr>
        <p:spPr>
          <a:xfrm>
            <a:off x="1076400" y="2461071"/>
            <a:ext cx="21156069" cy="50305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101600" marR="0" lvl="0" indent="0" algn="l" rtl="0">
              <a:lnSpc>
                <a:spcPct val="100000"/>
              </a:lnSpc>
              <a:spcBef>
                <a:spcPts val="600"/>
              </a:spcBef>
              <a:spcAft>
                <a:spcPts val="0"/>
              </a:spcAft>
              <a:buClr>
                <a:schemeClr val="accent6"/>
              </a:buClr>
              <a:buSzPts val="2000"/>
              <a:buFont typeface="Arial"/>
              <a:buNone/>
              <a:defRPr sz="2000" b="0" i="0" u="none" strike="noStrike" cap="none">
                <a:solidFill>
                  <a:schemeClr val="dk1"/>
                </a:solidFill>
                <a:latin typeface="Montserrat" pitchFamily="2" charset="0"/>
                <a:ea typeface="Arial"/>
                <a:cs typeface="Arial"/>
                <a:sym typeface="Arial"/>
              </a:defRPr>
            </a:lvl1pPr>
            <a:lvl2pPr marL="914400" marR="0" lvl="1" indent="-330200" algn="l" rtl="0">
              <a:lnSpc>
                <a:spcPct val="100000"/>
              </a:lnSpc>
              <a:spcBef>
                <a:spcPts val="600"/>
              </a:spcBef>
              <a:spcAft>
                <a:spcPts val="0"/>
              </a:spcAft>
              <a:buClr>
                <a:schemeClr val="accent6"/>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00000"/>
              </a:lnSpc>
              <a:spcBef>
                <a:spcPts val="600"/>
              </a:spcBef>
              <a:spcAft>
                <a:spcPts val="0"/>
              </a:spcAft>
              <a:buClr>
                <a:schemeClr val="accent6"/>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accent6"/>
              </a:buClr>
              <a:buSzPts val="1200"/>
              <a:buFont typeface="Arial"/>
              <a:buChar char="o"/>
              <a:defRPr sz="1200" b="0" i="0" u="none" strike="noStrike" cap="none">
                <a:solidFill>
                  <a:schemeClr val="dk1"/>
                </a:solidFill>
                <a:latin typeface="Arial"/>
                <a:ea typeface="Arial"/>
                <a:cs typeface="Arial"/>
                <a:sym typeface="Arial"/>
              </a:defRPr>
            </a:lvl4pPr>
            <a:lvl5pPr marL="2286000" marR="0" lvl="4" indent="-292100" algn="l" rtl="0">
              <a:lnSpc>
                <a:spcPct val="100000"/>
              </a:lnSpc>
              <a:spcBef>
                <a:spcPts val="600"/>
              </a:spcBef>
              <a:spcAft>
                <a:spcPts val="0"/>
              </a:spcAft>
              <a:buClr>
                <a:schemeClr val="accent6"/>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dk1"/>
              </a:buClr>
              <a:buSzPts val="1000"/>
              <a:buFont typeface="Arial"/>
              <a:buChar char="•"/>
              <a:defRPr sz="1400" b="0" i="0" u="none" strike="noStrike" cap="none">
                <a:solidFill>
                  <a:srgbClr val="000000"/>
                </a:solidFill>
                <a:latin typeface="Arial"/>
                <a:ea typeface="Arial"/>
                <a:cs typeface="Arial"/>
                <a:sym typeface="Arial"/>
              </a:defRPr>
            </a:lvl6pPr>
            <a:lvl7pPr marL="3200400" marR="0" lvl="6"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7pPr>
            <a:lvl8pPr marL="3657600" marR="0" lvl="7"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8pPr>
            <a:lvl9pPr marL="4114800" marR="0" lvl="8"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9pPr>
          </a:lstStyle>
          <a:p>
            <a:r>
              <a:rPr lang="en-US" sz="3733" dirty="0">
                <a:latin typeface="Montserrat Light" pitchFamily="2" charset="0"/>
              </a:rPr>
              <a:t>This presentation was based heavily on the following document:</a:t>
            </a:r>
            <a:endParaRPr lang="en-US" sz="3733" dirty="0">
              <a:latin typeface="Montserrat Light" pitchFamily="2" charset="0"/>
              <a:hlinkClick r:id="rId3"/>
            </a:endParaRPr>
          </a:p>
          <a:p>
            <a:pPr marL="1032946" indent="-762010">
              <a:buFont typeface="Arial" panose="020B0604020202020204" pitchFamily="34" charset="0"/>
              <a:buChar char="•"/>
            </a:pPr>
            <a:r>
              <a:rPr lang="en-US" sz="3733" dirty="0">
                <a:latin typeface="Montserrat Light" pitchFamily="2" charset="0"/>
                <a:hlinkClick r:id="rId3"/>
              </a:rPr>
              <a:t>NKE to NKP Migration Workflow </a:t>
            </a:r>
            <a:r>
              <a:rPr lang="en-US" sz="3733" dirty="0">
                <a:latin typeface="Montserrat Light" pitchFamily="2" charset="0"/>
              </a:rPr>
              <a:t>(using Velero &amp; Nutanix Objects):</a:t>
            </a:r>
          </a:p>
          <a:p>
            <a:pPr marL="3200440" lvl="1" indent="-762010">
              <a:buFont typeface="Arial" panose="020B0604020202020204" pitchFamily="34" charset="0"/>
              <a:buChar char="•"/>
            </a:pPr>
            <a:r>
              <a:rPr lang="en-US" sz="3200" dirty="0">
                <a:latin typeface="Montserrat Light" pitchFamily="2" charset="0"/>
              </a:rPr>
              <a:t>Developed for </a:t>
            </a:r>
            <a:r>
              <a:rPr lang="en-US" sz="3200" b="1" dirty="0">
                <a:latin typeface="Montserrat Light" pitchFamily="2" charset="0"/>
              </a:rPr>
              <a:t>NKE to NKP Migrations </a:t>
            </a:r>
            <a:r>
              <a:rPr lang="en-US" sz="3200" dirty="0">
                <a:latin typeface="Montserrat Light" pitchFamily="2" charset="0"/>
              </a:rPr>
              <a:t>by our friends in Cloud Native R&amp;D:</a:t>
            </a:r>
          </a:p>
          <a:p>
            <a:pPr marL="4419655" lvl="2" indent="-762010">
              <a:buFont typeface="Arial" panose="020B0604020202020204" pitchFamily="34" charset="0"/>
              <a:buChar char="•"/>
            </a:pPr>
            <a:r>
              <a:rPr lang="en-US" sz="2667" b="1" dirty="0">
                <a:solidFill>
                  <a:schemeClr val="tx2"/>
                </a:solidFill>
                <a:latin typeface="Montserrat Light" pitchFamily="2" charset="0"/>
              </a:rPr>
              <a:t>Arvind </a:t>
            </a:r>
            <a:r>
              <a:rPr lang="en-US" sz="2667" b="1" dirty="0" err="1">
                <a:solidFill>
                  <a:schemeClr val="tx2"/>
                </a:solidFill>
                <a:latin typeface="Montserrat Light" pitchFamily="2" charset="0"/>
              </a:rPr>
              <a:t>Bhoj</a:t>
            </a:r>
            <a:endParaRPr lang="en-US" sz="2667" b="1" dirty="0">
              <a:solidFill>
                <a:schemeClr val="tx2"/>
              </a:solidFill>
              <a:latin typeface="Montserrat Light" pitchFamily="2" charset="0"/>
            </a:endParaRPr>
          </a:p>
          <a:p>
            <a:pPr marL="4419655" lvl="2" indent="-762010">
              <a:buFont typeface="Arial" panose="020B0604020202020204" pitchFamily="34" charset="0"/>
              <a:buChar char="•"/>
            </a:pPr>
            <a:r>
              <a:rPr lang="en-US" sz="2667" b="1" dirty="0">
                <a:solidFill>
                  <a:schemeClr val="tx2"/>
                </a:solidFill>
                <a:latin typeface="Montserrat Light" pitchFamily="2" charset="0"/>
              </a:rPr>
              <a:t>Christophe </a:t>
            </a:r>
            <a:r>
              <a:rPr lang="en-US" sz="2667" b="1" dirty="0" err="1">
                <a:solidFill>
                  <a:schemeClr val="tx2"/>
                </a:solidFill>
                <a:latin typeface="Montserrat Light" pitchFamily="2" charset="0"/>
              </a:rPr>
              <a:t>Jauffret</a:t>
            </a:r>
            <a:endParaRPr lang="en-US" sz="2667" b="1" dirty="0">
              <a:solidFill>
                <a:schemeClr val="tx2"/>
              </a:solidFill>
              <a:latin typeface="Montserrat Light" pitchFamily="2" charset="0"/>
            </a:endParaRPr>
          </a:p>
          <a:p>
            <a:pPr marL="3200440" lvl="1" indent="-762010">
              <a:buFont typeface="Arial" panose="020B0604020202020204" pitchFamily="34" charset="0"/>
              <a:buChar char="•"/>
            </a:pPr>
            <a:r>
              <a:rPr lang="en-US" sz="3200" dirty="0">
                <a:latin typeface="Montserrat Light" pitchFamily="2" charset="0"/>
              </a:rPr>
              <a:t>Same methodology applies to other K8s clusters/platforms as well</a:t>
            </a:r>
          </a:p>
          <a:p>
            <a:pPr marL="4419655" lvl="2" indent="-762010">
              <a:buFont typeface="Arial" panose="020B0604020202020204" pitchFamily="34" charset="0"/>
              <a:buChar char="•"/>
            </a:pPr>
            <a:r>
              <a:rPr lang="en-US" sz="2667" dirty="0">
                <a:latin typeface="Montserrat Light" pitchFamily="2" charset="0"/>
              </a:rPr>
              <a:t>Rancher, Tanzu (VMware), </a:t>
            </a:r>
            <a:r>
              <a:rPr lang="en-US" sz="2667" dirty="0" err="1">
                <a:latin typeface="Montserrat Light" pitchFamily="2" charset="0"/>
              </a:rPr>
              <a:t>Mirantis</a:t>
            </a:r>
            <a:r>
              <a:rPr lang="en-US" sz="2667" dirty="0">
                <a:latin typeface="Montserrat Light" pitchFamily="2" charset="0"/>
              </a:rPr>
              <a:t>, etc.</a:t>
            </a:r>
          </a:p>
          <a:p>
            <a:pPr marL="4419655" lvl="2" indent="-762010">
              <a:buFont typeface="Arial" panose="020B0604020202020204" pitchFamily="34" charset="0"/>
              <a:buChar char="•"/>
            </a:pPr>
            <a:endParaRPr lang="en-US" sz="2667" dirty="0">
              <a:latin typeface="Montserrat Light" pitchFamily="2" charset="0"/>
            </a:endParaRPr>
          </a:p>
        </p:txBody>
      </p:sp>
      <p:sp>
        <p:nvSpPr>
          <p:cNvPr id="5" name="Footer Placeholder 2">
            <a:extLst>
              <a:ext uri="{FF2B5EF4-FFF2-40B4-BE49-F238E27FC236}">
                <a16:creationId xmlns:a16="http://schemas.microsoft.com/office/drawing/2014/main" id="{28804209-A7D7-249F-5170-5F4CAB04AA2B}"/>
              </a:ext>
            </a:extLst>
          </p:cNvPr>
          <p:cNvSpPr txBox="1">
            <a:spLocks/>
          </p:cNvSpPr>
          <p:nvPr/>
        </p:nvSpPr>
        <p:spPr>
          <a:xfrm>
            <a:off x="8814800" y="12579867"/>
            <a:ext cx="6754400" cy="8624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
              <a:buFont typeface="Montserrat"/>
              <a:buNone/>
              <a:defRPr sz="600" b="0" i="0" u="none" strike="noStrike" cap="none">
                <a:solidFill>
                  <a:srgbClr val="9C9C9C"/>
                </a:solidFill>
                <a:latin typeface="Montserrat Light" pitchFamily="2" charset="0"/>
                <a:ea typeface="Montserrat"/>
                <a:cs typeface="Montserrat"/>
                <a:sym typeface="Montserrat"/>
              </a:defRPr>
            </a:lvl1pPr>
            <a:lvl2pPr marR="0" lvl="1"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9pPr>
          </a:lstStyle>
          <a:p>
            <a:pPr algn="ctr"/>
            <a:r>
              <a:rPr lang="en-US" sz="1600">
                <a:solidFill>
                  <a:schemeClr val="tx1"/>
                </a:solidFill>
              </a:rPr>
              <a:t>Internal Use Only</a:t>
            </a:r>
          </a:p>
        </p:txBody>
      </p:sp>
      <p:sp>
        <p:nvSpPr>
          <p:cNvPr id="7" name="Content Placeholder 15">
            <a:extLst>
              <a:ext uri="{FF2B5EF4-FFF2-40B4-BE49-F238E27FC236}">
                <a16:creationId xmlns:a16="http://schemas.microsoft.com/office/drawing/2014/main" id="{CA4D1893-9A03-198B-2C4A-500DDC49CDDB}"/>
              </a:ext>
            </a:extLst>
          </p:cNvPr>
          <p:cNvSpPr txBox="1">
            <a:spLocks/>
          </p:cNvSpPr>
          <p:nvPr/>
        </p:nvSpPr>
        <p:spPr>
          <a:xfrm>
            <a:off x="1076400" y="7491660"/>
            <a:ext cx="21156069" cy="50305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101600" marR="0" lvl="0" indent="0" algn="l" rtl="0">
              <a:lnSpc>
                <a:spcPct val="100000"/>
              </a:lnSpc>
              <a:spcBef>
                <a:spcPts val="600"/>
              </a:spcBef>
              <a:spcAft>
                <a:spcPts val="0"/>
              </a:spcAft>
              <a:buClr>
                <a:schemeClr val="accent6"/>
              </a:buClr>
              <a:buSzPts val="2000"/>
              <a:buFont typeface="Arial"/>
              <a:buNone/>
              <a:defRPr sz="2000" b="0" i="0" u="none" strike="noStrike" cap="none">
                <a:solidFill>
                  <a:schemeClr val="dk1"/>
                </a:solidFill>
                <a:latin typeface="Montserrat" pitchFamily="2" charset="0"/>
                <a:ea typeface="Arial"/>
                <a:cs typeface="Arial"/>
                <a:sym typeface="Arial"/>
              </a:defRPr>
            </a:lvl1pPr>
            <a:lvl2pPr marL="914400" marR="0" lvl="1" indent="-330200" algn="l" rtl="0">
              <a:lnSpc>
                <a:spcPct val="100000"/>
              </a:lnSpc>
              <a:spcBef>
                <a:spcPts val="600"/>
              </a:spcBef>
              <a:spcAft>
                <a:spcPts val="0"/>
              </a:spcAft>
              <a:buClr>
                <a:schemeClr val="accent6"/>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17500" algn="l" rtl="0">
              <a:lnSpc>
                <a:spcPct val="100000"/>
              </a:lnSpc>
              <a:spcBef>
                <a:spcPts val="600"/>
              </a:spcBef>
              <a:spcAft>
                <a:spcPts val="0"/>
              </a:spcAft>
              <a:buClr>
                <a:schemeClr val="accent6"/>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04800" algn="l" rtl="0">
              <a:lnSpc>
                <a:spcPct val="100000"/>
              </a:lnSpc>
              <a:spcBef>
                <a:spcPts val="600"/>
              </a:spcBef>
              <a:spcAft>
                <a:spcPts val="0"/>
              </a:spcAft>
              <a:buClr>
                <a:schemeClr val="accent6"/>
              </a:buClr>
              <a:buSzPts val="1200"/>
              <a:buFont typeface="Arial"/>
              <a:buChar char="o"/>
              <a:defRPr sz="1200" b="0" i="0" u="none" strike="noStrike" cap="none">
                <a:solidFill>
                  <a:schemeClr val="dk1"/>
                </a:solidFill>
                <a:latin typeface="Arial"/>
                <a:ea typeface="Arial"/>
                <a:cs typeface="Arial"/>
                <a:sym typeface="Arial"/>
              </a:defRPr>
            </a:lvl4pPr>
            <a:lvl5pPr marL="2286000" marR="0" lvl="4" indent="-292100" algn="l" rtl="0">
              <a:lnSpc>
                <a:spcPct val="100000"/>
              </a:lnSpc>
              <a:spcBef>
                <a:spcPts val="600"/>
              </a:spcBef>
              <a:spcAft>
                <a:spcPts val="0"/>
              </a:spcAft>
              <a:buClr>
                <a:schemeClr val="accent6"/>
              </a:buClr>
              <a:buSzPts val="1000"/>
              <a:buFont typeface="Arial"/>
              <a:buChar char="◆"/>
              <a:defRPr sz="1400" b="0" i="0" u="none" strike="noStrike" cap="none">
                <a:solidFill>
                  <a:schemeClr val="dk1"/>
                </a:solidFill>
                <a:latin typeface="Arial"/>
                <a:ea typeface="Arial"/>
                <a:cs typeface="Arial"/>
                <a:sym typeface="Arial"/>
              </a:defRPr>
            </a:lvl5pPr>
            <a:lvl6pPr marL="2743200" marR="0" lvl="5" indent="-292100" algn="l" rtl="0">
              <a:lnSpc>
                <a:spcPct val="100000"/>
              </a:lnSpc>
              <a:spcBef>
                <a:spcPts val="600"/>
              </a:spcBef>
              <a:spcAft>
                <a:spcPts val="0"/>
              </a:spcAft>
              <a:buClr>
                <a:schemeClr val="dk1"/>
              </a:buClr>
              <a:buSzPts val="1000"/>
              <a:buFont typeface="Arial"/>
              <a:buChar char="•"/>
              <a:defRPr sz="1400" b="0" i="0" u="none" strike="noStrike" cap="none">
                <a:solidFill>
                  <a:srgbClr val="000000"/>
                </a:solidFill>
                <a:latin typeface="Arial"/>
                <a:ea typeface="Arial"/>
                <a:cs typeface="Arial"/>
                <a:sym typeface="Arial"/>
              </a:defRPr>
            </a:lvl6pPr>
            <a:lvl7pPr marL="3200400" marR="0" lvl="6"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7pPr>
            <a:lvl8pPr marL="3657600" marR="0" lvl="7"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8pPr>
            <a:lvl9pPr marL="4114800" marR="0" lvl="8" indent="-279400" algn="l" rtl="0">
              <a:lnSpc>
                <a:spcPct val="100000"/>
              </a:lnSpc>
              <a:spcBef>
                <a:spcPts val="360"/>
              </a:spcBef>
              <a:spcAft>
                <a:spcPts val="0"/>
              </a:spcAft>
              <a:buClr>
                <a:schemeClr val="dk1"/>
              </a:buClr>
              <a:buSzPts val="800"/>
              <a:buFont typeface="Arial"/>
              <a:buChar char="•"/>
              <a:defRPr sz="1400" b="0" i="0" u="none" strike="noStrike" cap="none">
                <a:solidFill>
                  <a:srgbClr val="000000"/>
                </a:solidFill>
                <a:latin typeface="Arial"/>
                <a:ea typeface="Arial"/>
                <a:cs typeface="Arial"/>
                <a:sym typeface="Arial"/>
              </a:defRPr>
            </a:lvl9pPr>
          </a:lstStyle>
          <a:p>
            <a:r>
              <a:rPr lang="en-US" sz="3733" dirty="0">
                <a:latin typeface="Montserrat Light" pitchFamily="2" charset="0"/>
              </a:rPr>
              <a:t>Velero &amp; NKP Backup/Restore Related Links:</a:t>
            </a:r>
            <a:endParaRPr lang="en-US" sz="3733" dirty="0">
              <a:latin typeface="Montserrat Light" pitchFamily="2" charset="0"/>
              <a:hlinkClick r:id="rId3"/>
            </a:endParaRPr>
          </a:p>
          <a:p>
            <a:pPr marL="1032946" indent="-762010">
              <a:buFont typeface="Arial" panose="020B0604020202020204" pitchFamily="34" charset="0"/>
              <a:buChar char="•"/>
            </a:pPr>
            <a:r>
              <a:rPr lang="en-US" sz="3733" dirty="0">
                <a:latin typeface="Montserrat Light" pitchFamily="2" charset="0"/>
                <a:hlinkClick r:id="rId4"/>
              </a:rPr>
              <a:t>Velero Product Site</a:t>
            </a:r>
            <a:endParaRPr lang="en-US" sz="3733" dirty="0">
              <a:latin typeface="Montserrat Light" pitchFamily="2" charset="0"/>
            </a:endParaRPr>
          </a:p>
          <a:p>
            <a:pPr marL="1032946" indent="-762010">
              <a:buFont typeface="Arial" panose="020B0604020202020204" pitchFamily="34" charset="0"/>
              <a:buChar char="•"/>
            </a:pPr>
            <a:r>
              <a:rPr lang="en-US" sz="3733" dirty="0">
                <a:latin typeface="Montserrat Light" pitchFamily="2" charset="0"/>
                <a:hlinkClick r:id="rId5"/>
              </a:rPr>
              <a:t>NKP: Velero Configuration</a:t>
            </a:r>
            <a:endParaRPr lang="en-US" sz="3733" dirty="0">
              <a:latin typeface="Montserrat Light" pitchFamily="2" charset="0"/>
            </a:endParaRPr>
          </a:p>
          <a:p>
            <a:pPr marL="1032946" indent="-762010">
              <a:buFont typeface="Arial" panose="020B0604020202020204" pitchFamily="34" charset="0"/>
              <a:buChar char="•"/>
            </a:pPr>
            <a:r>
              <a:rPr lang="en-US" sz="3733" dirty="0">
                <a:latin typeface="Montserrat Light" pitchFamily="2" charset="0"/>
                <a:hlinkClick r:id="rId6"/>
              </a:rPr>
              <a:t>NKP: Cluster Application &amp; Persistent Volumes Backup</a:t>
            </a:r>
            <a:endParaRPr lang="en-US" sz="3733" dirty="0">
              <a:latin typeface="Montserrat Light" pitchFamily="2" charset="0"/>
            </a:endParaRPr>
          </a:p>
        </p:txBody>
      </p:sp>
    </p:spTree>
    <p:extLst>
      <p:ext uri="{BB962C8B-B14F-4D97-AF65-F5344CB8AC3E}">
        <p14:creationId xmlns:p14="http://schemas.microsoft.com/office/powerpoint/2010/main" val="176918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F6C29E6-EE2F-2344-65A8-DB80398FA51C}"/>
              </a:ext>
            </a:extLst>
          </p:cNvPr>
          <p:cNvSpPr>
            <a:spLocks noGrp="1"/>
          </p:cNvSpPr>
          <p:nvPr>
            <p:ph type="body" idx="1"/>
          </p:nvPr>
        </p:nvSpPr>
        <p:spPr/>
        <p:txBody>
          <a:bodyPr/>
          <a:lstStyle/>
          <a:p>
            <a:r>
              <a:rPr lang="en-US" dirty="0"/>
              <a:t>Arvind Bhoj</a:t>
            </a:r>
          </a:p>
        </p:txBody>
      </p:sp>
      <p:sp>
        <p:nvSpPr>
          <p:cNvPr id="12" name="Text Placeholder 11">
            <a:extLst>
              <a:ext uri="{FF2B5EF4-FFF2-40B4-BE49-F238E27FC236}">
                <a16:creationId xmlns:a16="http://schemas.microsoft.com/office/drawing/2014/main" id="{7846FA97-8117-C60F-A4D8-E6469FDBFFF4}"/>
              </a:ext>
            </a:extLst>
          </p:cNvPr>
          <p:cNvSpPr>
            <a:spLocks noGrp="1"/>
          </p:cNvSpPr>
          <p:nvPr>
            <p:ph type="body" idx="4"/>
          </p:nvPr>
        </p:nvSpPr>
        <p:spPr>
          <a:xfrm>
            <a:off x="1397893" y="7822171"/>
            <a:ext cx="9753600" cy="1113034"/>
          </a:xfrm>
        </p:spPr>
        <p:txBody>
          <a:bodyPr/>
          <a:lstStyle/>
          <a:p>
            <a:r>
              <a:rPr lang="en-US" dirty="0"/>
              <a:t>Sr. Solutions Architect</a:t>
            </a:r>
          </a:p>
        </p:txBody>
      </p:sp>
      <p:sp>
        <p:nvSpPr>
          <p:cNvPr id="14" name="Text Placeholder 13">
            <a:extLst>
              <a:ext uri="{FF2B5EF4-FFF2-40B4-BE49-F238E27FC236}">
                <a16:creationId xmlns:a16="http://schemas.microsoft.com/office/drawing/2014/main" id="{8ECFC0F1-3FFA-D7CD-7ADC-755842D852E5}"/>
              </a:ext>
            </a:extLst>
          </p:cNvPr>
          <p:cNvSpPr>
            <a:spLocks noGrp="1"/>
          </p:cNvSpPr>
          <p:nvPr>
            <p:ph type="body" idx="6"/>
          </p:nvPr>
        </p:nvSpPr>
        <p:spPr/>
        <p:txBody>
          <a:bodyPr/>
          <a:lstStyle/>
          <a:p>
            <a:r>
              <a:rPr lang="en-US" dirty="0"/>
              <a:t>Christophe Jauffret</a:t>
            </a:r>
          </a:p>
        </p:txBody>
      </p:sp>
      <p:sp>
        <p:nvSpPr>
          <p:cNvPr id="15" name="Text Placeholder 14">
            <a:extLst>
              <a:ext uri="{FF2B5EF4-FFF2-40B4-BE49-F238E27FC236}">
                <a16:creationId xmlns:a16="http://schemas.microsoft.com/office/drawing/2014/main" id="{F9DA3A3D-A3AC-F874-705B-342909090AA9}"/>
              </a:ext>
            </a:extLst>
          </p:cNvPr>
          <p:cNvSpPr>
            <a:spLocks noGrp="1"/>
          </p:cNvSpPr>
          <p:nvPr>
            <p:ph type="body" idx="7"/>
          </p:nvPr>
        </p:nvSpPr>
        <p:spPr>
          <a:xfrm>
            <a:off x="13209952" y="7822171"/>
            <a:ext cx="9753600" cy="1113034"/>
          </a:xfrm>
        </p:spPr>
        <p:txBody>
          <a:bodyPr/>
          <a:lstStyle/>
          <a:p>
            <a:r>
              <a:rPr lang="en-US" dirty="0"/>
              <a:t>Principal Solutions Architect</a:t>
            </a:r>
          </a:p>
        </p:txBody>
      </p:sp>
      <p:sp>
        <p:nvSpPr>
          <p:cNvPr id="3" name="Slide Number Placeholder 2">
            <a:extLst>
              <a:ext uri="{FF2B5EF4-FFF2-40B4-BE49-F238E27FC236}">
                <a16:creationId xmlns:a16="http://schemas.microsoft.com/office/drawing/2014/main" id="{E9C6C4AD-94D3-E40B-30AD-CC49243A8B8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22</a:t>
            </a:fld>
            <a:endParaRPr lang="en-US"/>
          </a:p>
        </p:txBody>
      </p:sp>
      <p:sp>
        <p:nvSpPr>
          <p:cNvPr id="17" name="Footer Placeholder 16">
            <a:extLst>
              <a:ext uri="{FF2B5EF4-FFF2-40B4-BE49-F238E27FC236}">
                <a16:creationId xmlns:a16="http://schemas.microsoft.com/office/drawing/2014/main" id="{C23A2D99-BAC6-7B1D-866D-EFFE9279DCF0}"/>
              </a:ext>
            </a:extLst>
          </p:cNvPr>
          <p:cNvSpPr>
            <a:spLocks noGrp="1"/>
          </p:cNvSpPr>
          <p:nvPr>
            <p:ph type="ftr" idx="11"/>
          </p:nvPr>
        </p:nvSpPr>
        <p:spPr/>
        <p:txBody>
          <a:bodyPr/>
          <a:lstStyle/>
          <a:p>
            <a:r>
              <a:rPr lang="en-US"/>
              <a:t>Professional Services FY25 Offsite</a:t>
            </a:r>
          </a:p>
        </p:txBody>
      </p:sp>
      <p:pic>
        <p:nvPicPr>
          <p:cNvPr id="21" name="Picture Placeholder 20" descr="Profile photo for Christophe Jauffret">
            <a:extLst>
              <a:ext uri="{FF2B5EF4-FFF2-40B4-BE49-F238E27FC236}">
                <a16:creationId xmlns:a16="http://schemas.microsoft.com/office/drawing/2014/main" id="{D254A215-D28F-31CF-4EDC-B25DA01976D2}"/>
              </a:ext>
            </a:extLst>
          </p:cNvPr>
          <p:cNvPicPr>
            <a:picLocks noGrp="1" noChangeAspect="1"/>
          </p:cNvPicPr>
          <p:nvPr>
            <p:ph type="pic" idx="3"/>
          </p:nvPr>
        </p:nvPicPr>
        <p:blipFill>
          <a:blip r:embed="rId3"/>
          <a:srcRect t="122" b="122"/>
          <a:stretch/>
        </p:blipFill>
        <p:spPr>
          <a:xfrm>
            <a:off x="16417941" y="2179861"/>
            <a:ext cx="3292000" cy="3289600"/>
          </a:xfrm>
        </p:spPr>
      </p:pic>
      <p:pic>
        <p:nvPicPr>
          <p:cNvPr id="20" name="Picture Placeholder 19" descr="Profile photo for Arvind Bhoj">
            <a:extLst>
              <a:ext uri="{FF2B5EF4-FFF2-40B4-BE49-F238E27FC236}">
                <a16:creationId xmlns:a16="http://schemas.microsoft.com/office/drawing/2014/main" id="{754A94FD-552D-EA0D-E9DE-9DF13B76EADD}"/>
              </a:ext>
            </a:extLst>
          </p:cNvPr>
          <p:cNvPicPr>
            <a:picLocks noGrp="1" noChangeAspect="1"/>
          </p:cNvPicPr>
          <p:nvPr>
            <p:ph type="pic" idx="2"/>
          </p:nvPr>
        </p:nvPicPr>
        <p:blipFill>
          <a:blip r:embed="rId4"/>
          <a:srcRect t="42" b="42"/>
          <a:stretch/>
        </p:blipFill>
        <p:spPr>
          <a:xfrm>
            <a:off x="4626311" y="2179861"/>
            <a:ext cx="3292000" cy="3289600"/>
          </a:xfrm>
        </p:spPr>
      </p:pic>
      <p:sp>
        <p:nvSpPr>
          <p:cNvPr id="10" name="Text Placeholder 9">
            <a:extLst>
              <a:ext uri="{FF2B5EF4-FFF2-40B4-BE49-F238E27FC236}">
                <a16:creationId xmlns:a16="http://schemas.microsoft.com/office/drawing/2014/main" id="{1B2C607E-5AFB-558E-F610-6D7FF2297086}"/>
              </a:ext>
            </a:extLst>
          </p:cNvPr>
          <p:cNvSpPr>
            <a:spLocks noGrp="1"/>
          </p:cNvSpPr>
          <p:nvPr>
            <p:ph type="body" idx="5"/>
          </p:nvPr>
        </p:nvSpPr>
        <p:spPr>
          <a:xfrm>
            <a:off x="3248196" y="9570014"/>
            <a:ext cx="17602200" cy="1707821"/>
          </a:xfrm>
        </p:spPr>
        <p:txBody>
          <a:bodyPr/>
          <a:lstStyle/>
          <a:p>
            <a:r>
              <a:rPr lang="en-US" sz="4000" dirty="0"/>
              <a:t>NKE-&gt;NKP Migration Workflow Using Velero and Nutanix Objects</a:t>
            </a:r>
          </a:p>
        </p:txBody>
      </p:sp>
      <p:sp>
        <p:nvSpPr>
          <p:cNvPr id="18" name="Text Placeholder 17">
            <a:extLst>
              <a:ext uri="{FF2B5EF4-FFF2-40B4-BE49-F238E27FC236}">
                <a16:creationId xmlns:a16="http://schemas.microsoft.com/office/drawing/2014/main" id="{B7FBCE73-20DB-742C-666C-04A95B3A55FC}"/>
              </a:ext>
            </a:extLst>
          </p:cNvPr>
          <p:cNvSpPr>
            <a:spLocks noGrp="1"/>
          </p:cNvSpPr>
          <p:nvPr>
            <p:ph type="body" idx="8"/>
          </p:nvPr>
        </p:nvSpPr>
        <p:spPr>
          <a:xfrm>
            <a:off x="7302691" y="10761607"/>
            <a:ext cx="9753600" cy="1020701"/>
          </a:xfrm>
        </p:spPr>
        <p:txBody>
          <a:bodyPr/>
          <a:lstStyle/>
          <a:p>
            <a:r>
              <a:rPr lang="en-US" dirty="0"/>
              <a:t>Co-Authors</a:t>
            </a:r>
          </a:p>
        </p:txBody>
      </p:sp>
    </p:spTree>
    <p:extLst>
      <p:ext uri="{BB962C8B-B14F-4D97-AF65-F5344CB8AC3E}">
        <p14:creationId xmlns:p14="http://schemas.microsoft.com/office/powerpoint/2010/main" val="143887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2" name="Title 1">
            <a:extLst>
              <a:ext uri="{FF2B5EF4-FFF2-40B4-BE49-F238E27FC236}">
                <a16:creationId xmlns:a16="http://schemas.microsoft.com/office/drawing/2014/main" id="{25A781AC-91CD-4D37-71AD-B64098B533C2}"/>
              </a:ext>
            </a:extLst>
          </p:cNvPr>
          <p:cNvSpPr>
            <a:spLocks noGrp="1"/>
          </p:cNvSpPr>
          <p:nvPr>
            <p:ph type="title"/>
          </p:nvPr>
        </p:nvSpPr>
        <p:spPr/>
        <p:txBody>
          <a:bodyPr/>
          <a:lstStyle/>
          <a:p>
            <a:r>
              <a:rPr lang="en-US" dirty="0"/>
              <a:t>Feedback Survey</a:t>
            </a:r>
          </a:p>
        </p:txBody>
      </p:sp>
      <p:sp>
        <p:nvSpPr>
          <p:cNvPr id="4" name="Slide Number Placeholder 3">
            <a:extLst>
              <a:ext uri="{FF2B5EF4-FFF2-40B4-BE49-F238E27FC236}">
                <a16:creationId xmlns:a16="http://schemas.microsoft.com/office/drawing/2014/main" id="{08C6AA86-3951-573B-A76B-82123D62296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23</a:t>
            </a:fld>
            <a:endParaRPr lang="en-US"/>
          </a:p>
        </p:txBody>
      </p:sp>
      <p:sp>
        <p:nvSpPr>
          <p:cNvPr id="6" name="Footer Placeholder 5">
            <a:extLst>
              <a:ext uri="{FF2B5EF4-FFF2-40B4-BE49-F238E27FC236}">
                <a16:creationId xmlns:a16="http://schemas.microsoft.com/office/drawing/2014/main" id="{F1CF72DC-11B9-8241-2170-05689FAB8755}"/>
              </a:ext>
            </a:extLst>
          </p:cNvPr>
          <p:cNvSpPr>
            <a:spLocks noGrp="1"/>
          </p:cNvSpPr>
          <p:nvPr>
            <p:ph type="ftr" idx="11"/>
          </p:nvPr>
        </p:nvSpPr>
        <p:spPr/>
        <p:txBody>
          <a:bodyPr/>
          <a:lstStyle/>
          <a:p>
            <a:r>
              <a:rPr lang="en-US"/>
              <a:t>Professional Services FY25 Offsite</a:t>
            </a:r>
          </a:p>
        </p:txBody>
      </p:sp>
      <p:pic>
        <p:nvPicPr>
          <p:cNvPr id="9" name="Picture 8">
            <a:extLst>
              <a:ext uri="{FF2B5EF4-FFF2-40B4-BE49-F238E27FC236}">
                <a16:creationId xmlns:a16="http://schemas.microsoft.com/office/drawing/2014/main" id="{5BBA49AD-BA83-821B-D593-4CA8BBB8BB17}"/>
              </a:ext>
            </a:extLst>
          </p:cNvPr>
          <p:cNvPicPr>
            <a:picLocks noChangeAspect="1"/>
          </p:cNvPicPr>
          <p:nvPr/>
        </p:nvPicPr>
        <p:blipFill>
          <a:blip r:embed="rId3"/>
          <a:stretch>
            <a:fillRect/>
          </a:stretch>
        </p:blipFill>
        <p:spPr>
          <a:xfrm>
            <a:off x="13186815" y="1670537"/>
            <a:ext cx="10075985" cy="10075985"/>
          </a:xfrm>
          <a:prstGeom prst="rect">
            <a:avLst/>
          </a:prstGeom>
        </p:spPr>
      </p:pic>
    </p:spTree>
    <p:extLst>
      <p:ext uri="{BB962C8B-B14F-4D97-AF65-F5344CB8AC3E}">
        <p14:creationId xmlns:p14="http://schemas.microsoft.com/office/powerpoint/2010/main" val="2615642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2" name="Title 1">
            <a:extLst>
              <a:ext uri="{FF2B5EF4-FFF2-40B4-BE49-F238E27FC236}">
                <a16:creationId xmlns:a16="http://schemas.microsoft.com/office/drawing/2014/main" id="{25A781AC-91CD-4D37-71AD-B64098B533C2}"/>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E93AD9D5-23ED-8DB2-671C-C5BFF45DA27A}"/>
              </a:ext>
            </a:extLst>
          </p:cNvPr>
          <p:cNvSpPr>
            <a:spLocks noGrp="1"/>
          </p:cNvSpPr>
          <p:nvPr>
            <p:ph type="subTitle" idx="1"/>
          </p:nvPr>
        </p:nvSpPr>
        <p:spPr/>
        <p:txBody>
          <a:bodyPr/>
          <a:lstStyle/>
          <a:p>
            <a:r>
              <a:rPr lang="en-US" dirty="0"/>
              <a:t>Have you submitted your survey?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g2eb6c06d9d6_2_931"/>
          <p:cNvSpPr txBox="1">
            <a:spLocks noGrp="1"/>
          </p:cNvSpPr>
          <p:nvPr>
            <p:ph type="body" idx="1"/>
          </p:nvPr>
        </p:nvSpPr>
        <p:spPr>
          <a:xfrm>
            <a:off x="12569833" y="4134139"/>
            <a:ext cx="10579200" cy="1389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5300"/>
              <a:buNone/>
            </a:pPr>
            <a:r>
              <a:rPr lang="en-US" sz="8000">
                <a:solidFill>
                  <a:schemeClr val="bg1"/>
                </a:solidFill>
              </a:rPr>
              <a:t>Agenda</a:t>
            </a:r>
          </a:p>
        </p:txBody>
      </p:sp>
      <p:sp>
        <p:nvSpPr>
          <p:cNvPr id="1033" name="Google Shape;1033;g2eb6c06d9d6_2_931"/>
          <p:cNvSpPr txBox="1">
            <a:spLocks noGrp="1"/>
          </p:cNvSpPr>
          <p:nvPr>
            <p:ph type="body" idx="2"/>
          </p:nvPr>
        </p:nvSpPr>
        <p:spPr>
          <a:xfrm>
            <a:off x="12683267" y="6326054"/>
            <a:ext cx="10579200" cy="5559897"/>
          </a:xfrm>
          <a:prstGeom prst="rect">
            <a:avLst/>
          </a:prstGeom>
          <a:noFill/>
          <a:ln>
            <a:noFill/>
          </a:ln>
        </p:spPr>
        <p:txBody>
          <a:bodyPr spcFirstLastPara="1" wrap="square" lIns="0" tIns="0" rIns="0" bIns="0" anchor="t" anchorCtr="0">
            <a:noAutofit/>
          </a:bodyPr>
          <a:lstStyle/>
          <a:p>
            <a:pPr marL="685800" indent="-685800">
              <a:spcBef>
                <a:spcPts val="0"/>
              </a:spcBef>
            </a:pPr>
            <a:r>
              <a:rPr lang="en-US" sz="3600" b="0" dirty="0">
                <a:solidFill>
                  <a:schemeClr val="bg1"/>
                </a:solidFill>
              </a:rPr>
              <a:t>Discovery</a:t>
            </a:r>
          </a:p>
          <a:p>
            <a:pPr marL="685800" indent="-685800">
              <a:spcBef>
                <a:spcPts val="2700"/>
              </a:spcBef>
            </a:pPr>
            <a:r>
              <a:rPr lang="en-US" sz="3600" dirty="0">
                <a:solidFill>
                  <a:schemeClr val="bg1"/>
                </a:solidFill>
              </a:rPr>
              <a:t>Migration Target</a:t>
            </a:r>
            <a:endParaRPr lang="en-US" sz="3600" b="0" dirty="0">
              <a:solidFill>
                <a:schemeClr val="bg1"/>
              </a:solidFill>
            </a:endParaRPr>
          </a:p>
          <a:p>
            <a:pPr marL="685800" indent="-685800">
              <a:spcBef>
                <a:spcPts val="2700"/>
              </a:spcBef>
            </a:pPr>
            <a:r>
              <a:rPr lang="en-US" sz="3600" dirty="0">
                <a:solidFill>
                  <a:schemeClr val="bg1"/>
                </a:solidFill>
              </a:rPr>
              <a:t>Migration Strategies</a:t>
            </a:r>
          </a:p>
          <a:p>
            <a:pPr marL="685800" indent="-685800">
              <a:spcBef>
                <a:spcPts val="2700"/>
              </a:spcBef>
            </a:pPr>
            <a:r>
              <a:rPr lang="en-US" sz="3600" b="0" dirty="0">
                <a:solidFill>
                  <a:schemeClr val="bg1"/>
                </a:solidFill>
              </a:rPr>
              <a:t>Migration Plan Tips</a:t>
            </a:r>
          </a:p>
          <a:p>
            <a:pPr marL="685800" indent="-685800">
              <a:spcBef>
                <a:spcPts val="2700"/>
              </a:spcBef>
            </a:pPr>
            <a:r>
              <a:rPr lang="en-US" sz="3600" dirty="0">
                <a:solidFill>
                  <a:schemeClr val="bg1"/>
                </a:solidFill>
              </a:rPr>
              <a:t>Migration Plan Execution Tips</a:t>
            </a:r>
          </a:p>
          <a:p>
            <a:pPr marL="685800" indent="-685800">
              <a:spcBef>
                <a:spcPts val="2700"/>
              </a:spcBef>
            </a:pPr>
            <a:r>
              <a:rPr lang="en-US" sz="3600" b="0" dirty="0">
                <a:solidFill>
                  <a:schemeClr val="bg1"/>
                </a:solidFill>
              </a:rPr>
              <a:t>NKE to NKP Migrations</a:t>
            </a:r>
          </a:p>
          <a:p>
            <a:pPr marL="685800" indent="-685800">
              <a:spcBef>
                <a:spcPts val="2700"/>
              </a:spcBef>
            </a:pPr>
            <a:r>
              <a:rPr lang="en-US" sz="3600" dirty="0">
                <a:solidFill>
                  <a:schemeClr val="bg1"/>
                </a:solidFill>
              </a:rPr>
              <a:t>Conclusion</a:t>
            </a:r>
            <a:endParaRPr lang="en-US" sz="3600" b="0" dirty="0">
              <a:solidFill>
                <a:schemeClr val="bg1"/>
              </a:solidFill>
            </a:endParaRPr>
          </a:p>
          <a:p>
            <a:pPr marL="0" lvl="0" indent="0" algn="l" rtl="0">
              <a:lnSpc>
                <a:spcPct val="100000"/>
              </a:lnSpc>
              <a:spcBef>
                <a:spcPts val="2700"/>
              </a:spcBef>
              <a:spcAft>
                <a:spcPts val="2700"/>
              </a:spcAft>
              <a:buSzPts val="5300"/>
              <a:buNone/>
            </a:pPr>
            <a:endParaRPr lang="en-US" sz="3600" b="0" dirty="0">
              <a:solidFill>
                <a:schemeClr val="bg1"/>
              </a:solidFill>
            </a:endParaRPr>
          </a:p>
        </p:txBody>
      </p:sp>
      <p:pic>
        <p:nvPicPr>
          <p:cNvPr id="6" name="Picture Placeholder 5" descr="A clipboard with a checklist and stopwatch&#10;&#10;Description automatically generated">
            <a:extLst>
              <a:ext uri="{FF2B5EF4-FFF2-40B4-BE49-F238E27FC236}">
                <a16:creationId xmlns:a16="http://schemas.microsoft.com/office/drawing/2014/main" id="{F6F913C0-E858-AC08-84FB-5EA33EB0D4B3}"/>
              </a:ext>
            </a:extLst>
          </p:cNvPr>
          <p:cNvPicPr>
            <a:picLocks noGrp="1" noChangeAspect="1"/>
          </p:cNvPicPr>
          <p:nvPr>
            <p:ph type="pic" idx="3"/>
          </p:nvPr>
        </p:nvPicPr>
        <p:blipFill>
          <a:blip r:embed="rId3">
            <a:alphaModFix amt="16000"/>
            <a:extLst>
              <a:ext uri="{BEBA8EAE-BF5A-486C-A8C5-ECC9F3942E4B}">
                <a14:imgProps xmlns:a14="http://schemas.microsoft.com/office/drawing/2010/main">
                  <a14:imgLayer r:embed="rId4">
                    <a14:imgEffect>
                      <a14:colorTemperature colorTemp="1500"/>
                    </a14:imgEffect>
                    <a14:imgEffect>
                      <a14:saturation sat="182000"/>
                    </a14:imgEffect>
                  </a14:imgLayer>
                </a14:imgProps>
              </a:ext>
            </a:extLst>
          </a:blip>
          <a:srcRect t="47" b="47"/>
          <a:stretch>
            <a:fillRect/>
          </a:stretch>
        </p:blipFill>
        <p:spPr>
          <a:xfrm>
            <a:off x="1076325" y="3421258"/>
            <a:ext cx="6654511" cy="6648255"/>
          </a:xfrm>
          <a:prstGeom prst="ellipse">
            <a:avLst/>
          </a:prstGeom>
          <a:solidFill>
            <a:srgbClr val="BFBFBF"/>
          </a:solidFill>
          <a:ln w="9525" cap="flat" cmpd="sng">
            <a:solidFill>
              <a:schemeClr val="lt1"/>
            </a:solidFill>
            <a:prstDash val="solid"/>
            <a:round/>
            <a:headEnd type="none" w="sm" len="sm"/>
            <a:tailEnd type="none" w="sm" len="sm"/>
          </a:ln>
        </p:spPr>
      </p:pic>
      <p:sp>
        <p:nvSpPr>
          <p:cNvPr id="2" name="Slide Number Placeholder 1">
            <a:extLst>
              <a:ext uri="{FF2B5EF4-FFF2-40B4-BE49-F238E27FC236}">
                <a16:creationId xmlns:a16="http://schemas.microsoft.com/office/drawing/2014/main" id="{D4E3E0CA-A249-FA58-6684-FC853FE5781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solidFill>
                  <a:schemeClr val="bg1"/>
                </a:solidFill>
              </a:rPr>
              <a:t>3</a:t>
            </a:fld>
            <a:endParaRPr lang="en-US">
              <a:solidFill>
                <a:schemeClr val="bg1"/>
              </a:solidFill>
            </a:endParaRPr>
          </a:p>
        </p:txBody>
      </p:sp>
      <p:sp>
        <p:nvSpPr>
          <p:cNvPr id="24" name="Footer Placeholder 23">
            <a:extLst>
              <a:ext uri="{FF2B5EF4-FFF2-40B4-BE49-F238E27FC236}">
                <a16:creationId xmlns:a16="http://schemas.microsoft.com/office/drawing/2014/main" id="{98E62D3D-4DAA-F5F7-9442-18E5A7BC232F}"/>
              </a:ext>
            </a:extLst>
          </p:cNvPr>
          <p:cNvSpPr>
            <a:spLocks noGrp="1"/>
          </p:cNvSpPr>
          <p:nvPr>
            <p:ph type="ftr" idx="11"/>
          </p:nvPr>
        </p:nvSpPr>
        <p:spPr/>
        <p:txBody>
          <a:bodyPr/>
          <a:lstStyle/>
          <a:p>
            <a:r>
              <a:rPr lang="en-US">
                <a:solidFill>
                  <a:schemeClr val="bg1"/>
                </a:solidFill>
              </a:rPr>
              <a:t>Professional Services FY25 Offsite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6B4D2E-9675-D2B4-1CCB-E21E6DC56571}"/>
              </a:ext>
            </a:extLst>
          </p:cNvPr>
          <p:cNvSpPr>
            <a:spLocks noGrp="1"/>
          </p:cNvSpPr>
          <p:nvPr>
            <p:ph type="ctrTitle"/>
          </p:nvPr>
        </p:nvSpPr>
        <p:spPr/>
        <p:txBody>
          <a:bodyPr/>
          <a:lstStyle/>
          <a:p>
            <a:r>
              <a:rPr lang="en-US" dirty="0"/>
              <a:t>Discovery</a:t>
            </a:r>
          </a:p>
        </p:txBody>
      </p:sp>
      <p:sp>
        <p:nvSpPr>
          <p:cNvPr id="3" name="Slide Number Placeholder 2">
            <a:extLst>
              <a:ext uri="{FF2B5EF4-FFF2-40B4-BE49-F238E27FC236}">
                <a16:creationId xmlns:a16="http://schemas.microsoft.com/office/drawing/2014/main" id="{01A91F76-7D1D-5F35-5130-88551EF7CFBF}"/>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4</a:t>
            </a:fld>
            <a:endParaRPr lang="en-US"/>
          </a:p>
        </p:txBody>
      </p:sp>
      <p:sp>
        <p:nvSpPr>
          <p:cNvPr id="6" name="Footer Placeholder 5">
            <a:extLst>
              <a:ext uri="{FF2B5EF4-FFF2-40B4-BE49-F238E27FC236}">
                <a16:creationId xmlns:a16="http://schemas.microsoft.com/office/drawing/2014/main" id="{55E9498E-FC1F-829D-289C-966C90C971E2}"/>
              </a:ext>
            </a:extLst>
          </p:cNvPr>
          <p:cNvSpPr>
            <a:spLocks noGrp="1"/>
          </p:cNvSpPr>
          <p:nvPr>
            <p:ph type="ftr" idx="11"/>
          </p:nvPr>
        </p:nvSpPr>
        <p:spPr/>
        <p:txBody>
          <a:bodyPr/>
          <a:lstStyle/>
          <a:p>
            <a:r>
              <a:rPr lang="en-US"/>
              <a:t>Professional Services FY25 Offsite</a:t>
            </a:r>
          </a:p>
        </p:txBody>
      </p:sp>
    </p:spTree>
    <p:extLst>
      <p:ext uri="{BB962C8B-B14F-4D97-AF65-F5344CB8AC3E}">
        <p14:creationId xmlns:p14="http://schemas.microsoft.com/office/powerpoint/2010/main" val="44876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cxnSp>
        <p:nvCxnSpPr>
          <p:cNvPr id="1249" name="Google Shape;1249;p92"/>
          <p:cNvCxnSpPr>
            <a:cxnSpLocks/>
          </p:cNvCxnSpPr>
          <p:nvPr/>
        </p:nvCxnSpPr>
        <p:spPr>
          <a:xfrm>
            <a:off x="6399640" y="4539760"/>
            <a:ext cx="0" cy="7881771"/>
          </a:xfrm>
          <a:prstGeom prst="straightConnector1">
            <a:avLst/>
          </a:prstGeom>
          <a:noFill/>
          <a:ln w="9525" cap="flat" cmpd="sng">
            <a:solidFill>
              <a:srgbClr val="DADADA"/>
            </a:solidFill>
            <a:prstDash val="solid"/>
            <a:miter lim="800000"/>
            <a:headEnd type="none" w="sm" len="sm"/>
            <a:tailEnd type="none" w="sm" len="sm"/>
          </a:ln>
        </p:spPr>
      </p:cxnSp>
      <p:sp>
        <p:nvSpPr>
          <p:cNvPr id="1251" name="Google Shape;1251;p92"/>
          <p:cNvSpPr txBox="1">
            <a:spLocks noGrp="1"/>
          </p:cNvSpPr>
          <p:nvPr>
            <p:ph type="title"/>
          </p:nvPr>
        </p:nvSpPr>
        <p:spPr>
          <a:xfrm>
            <a:off x="1076400" y="1077267"/>
            <a:ext cx="22190400" cy="1604800"/>
          </a:xfrm>
          <a:prstGeom prst="rect">
            <a:avLst/>
          </a:prstGeom>
        </p:spPr>
        <p:txBody>
          <a:bodyPr spcFirstLastPara="1" wrap="square" lIns="0" tIns="0" rIns="0" bIns="0" anchor="t" anchorCtr="0">
            <a:noAutofit/>
          </a:bodyPr>
          <a:lstStyle/>
          <a:p>
            <a:pPr>
              <a:lnSpc>
                <a:spcPct val="90000"/>
              </a:lnSpc>
            </a:pPr>
            <a:r>
              <a:rPr lang="en-US" dirty="0"/>
              <a:t>Discovery</a:t>
            </a:r>
            <a:endParaRPr dirty="0">
              <a:latin typeface="Montserrat ExtraLight"/>
              <a:ea typeface="Montserrat ExtraLight"/>
              <a:cs typeface="Montserrat ExtraLight"/>
              <a:sym typeface="Montserrat ExtraLight"/>
            </a:endParaRPr>
          </a:p>
        </p:txBody>
      </p:sp>
      <p:sp>
        <p:nvSpPr>
          <p:cNvPr id="1252" name="Google Shape;1252;p92"/>
          <p:cNvSpPr txBox="1"/>
          <p:nvPr/>
        </p:nvSpPr>
        <p:spPr>
          <a:xfrm>
            <a:off x="1075267" y="4989957"/>
            <a:ext cx="4876800" cy="1448373"/>
          </a:xfrm>
          <a:prstGeom prst="rect">
            <a:avLst/>
          </a:prstGeom>
          <a:noFill/>
          <a:ln>
            <a:noFill/>
          </a:ln>
        </p:spPr>
        <p:txBody>
          <a:bodyPr spcFirstLastPara="1" wrap="square" lIns="0" tIns="0" rIns="0" bIns="0" anchor="t" anchorCtr="0">
            <a:noAutofit/>
          </a:bodyPr>
          <a:lstStyle/>
          <a:p>
            <a:pPr algn="ctr"/>
            <a:r>
              <a:rPr lang="en-US" sz="3733" b="1" dirty="0">
                <a:solidFill>
                  <a:schemeClr val="tx2"/>
                </a:solidFill>
                <a:latin typeface="Montserrat"/>
                <a:ea typeface="Montserrat"/>
                <a:cs typeface="Montserrat"/>
                <a:sym typeface="Montserrat"/>
              </a:rPr>
              <a:t>Workloads to be migrated</a:t>
            </a:r>
          </a:p>
        </p:txBody>
      </p:sp>
      <p:sp>
        <p:nvSpPr>
          <p:cNvPr id="1253" name="Google Shape;1253;p92"/>
          <p:cNvSpPr txBox="1"/>
          <p:nvPr/>
        </p:nvSpPr>
        <p:spPr>
          <a:xfrm>
            <a:off x="6579006" y="5011556"/>
            <a:ext cx="5058400" cy="1448373"/>
          </a:xfrm>
          <a:prstGeom prst="rect">
            <a:avLst/>
          </a:prstGeom>
          <a:noFill/>
          <a:ln>
            <a:noFill/>
          </a:ln>
        </p:spPr>
        <p:txBody>
          <a:bodyPr spcFirstLastPara="1" wrap="square" lIns="0" tIns="0" rIns="0" bIns="0" anchor="t" anchorCtr="0">
            <a:noAutofit/>
          </a:bodyPr>
          <a:lstStyle/>
          <a:p>
            <a:pPr algn="ctr"/>
            <a:r>
              <a:rPr lang="en-US" sz="3733" b="1" dirty="0">
                <a:solidFill>
                  <a:schemeClr val="tx2"/>
                </a:solidFill>
                <a:latin typeface="Montserrat"/>
                <a:ea typeface="Montserrat"/>
                <a:cs typeface="Montserrat"/>
                <a:sym typeface="Montserrat"/>
              </a:rPr>
              <a:t>Workload </a:t>
            </a:r>
            <a:br>
              <a:rPr lang="en-US" sz="3733" b="1" dirty="0">
                <a:solidFill>
                  <a:schemeClr val="tx2"/>
                </a:solidFill>
                <a:latin typeface="Montserrat"/>
                <a:ea typeface="Montserrat"/>
                <a:cs typeface="Montserrat"/>
                <a:sym typeface="Montserrat"/>
              </a:rPr>
            </a:br>
            <a:r>
              <a:rPr lang="en-US" sz="3733" b="1" dirty="0">
                <a:solidFill>
                  <a:schemeClr val="tx2"/>
                </a:solidFill>
                <a:latin typeface="Montserrat"/>
                <a:ea typeface="Montserrat"/>
                <a:cs typeface="Montserrat"/>
                <a:sym typeface="Montserrat"/>
              </a:rPr>
              <a:t>Migration Order</a:t>
            </a:r>
          </a:p>
        </p:txBody>
      </p:sp>
      <p:sp>
        <p:nvSpPr>
          <p:cNvPr id="1254" name="Google Shape;1254;p92"/>
          <p:cNvSpPr txBox="1"/>
          <p:nvPr/>
        </p:nvSpPr>
        <p:spPr>
          <a:xfrm>
            <a:off x="12048624" y="5048938"/>
            <a:ext cx="5469618" cy="1448373"/>
          </a:xfrm>
          <a:prstGeom prst="rect">
            <a:avLst/>
          </a:prstGeom>
          <a:noFill/>
          <a:ln>
            <a:noFill/>
          </a:ln>
        </p:spPr>
        <p:txBody>
          <a:bodyPr spcFirstLastPara="1" wrap="square" lIns="0" tIns="0" rIns="0" bIns="0" anchor="t" anchorCtr="0">
            <a:noAutofit/>
          </a:bodyPr>
          <a:lstStyle/>
          <a:p>
            <a:pPr algn="ctr"/>
            <a:r>
              <a:rPr lang="en-US" sz="3733" b="1" dirty="0">
                <a:solidFill>
                  <a:schemeClr val="tx2"/>
                </a:solidFill>
                <a:latin typeface="Montserrat"/>
                <a:ea typeface="Montserrat"/>
                <a:cs typeface="Montserrat"/>
                <a:sym typeface="Montserrat"/>
              </a:rPr>
              <a:t>Workload</a:t>
            </a:r>
            <a:br>
              <a:rPr lang="en-US" sz="3733" b="1" dirty="0">
                <a:solidFill>
                  <a:schemeClr val="tx2"/>
                </a:solidFill>
                <a:latin typeface="Montserrat"/>
                <a:ea typeface="Montserrat"/>
                <a:cs typeface="Montserrat"/>
                <a:sym typeface="Montserrat"/>
              </a:rPr>
            </a:br>
            <a:r>
              <a:rPr lang="en-US" sz="3733" b="1" dirty="0">
                <a:solidFill>
                  <a:schemeClr val="tx2"/>
                </a:solidFill>
                <a:latin typeface="Montserrat"/>
                <a:ea typeface="Montserrat"/>
                <a:cs typeface="Montserrat"/>
                <a:sym typeface="Montserrat"/>
              </a:rPr>
              <a:t>Details (Application)</a:t>
            </a:r>
          </a:p>
        </p:txBody>
      </p:sp>
      <p:sp>
        <p:nvSpPr>
          <p:cNvPr id="1261" name="Google Shape;1261;p92"/>
          <p:cNvSpPr txBox="1"/>
          <p:nvPr/>
        </p:nvSpPr>
        <p:spPr>
          <a:xfrm>
            <a:off x="1134333" y="12589145"/>
            <a:ext cx="11221600" cy="836800"/>
          </a:xfrm>
          <a:prstGeom prst="rect">
            <a:avLst/>
          </a:prstGeom>
          <a:noFill/>
          <a:ln>
            <a:noFill/>
          </a:ln>
        </p:spPr>
        <p:txBody>
          <a:bodyPr spcFirstLastPara="1" wrap="square" lIns="0" tIns="0" rIns="0" bIns="0" anchor="ctr" anchorCtr="0">
            <a:noAutofit/>
          </a:bodyPr>
          <a:lstStyle/>
          <a:p>
            <a:r>
              <a:rPr lang="en-US" sz="1800"/>
              <a:t>Professional Services FY25 Offsite</a:t>
            </a:r>
          </a:p>
        </p:txBody>
      </p:sp>
      <p:sp>
        <p:nvSpPr>
          <p:cNvPr id="6" name="TextBox 5">
            <a:extLst>
              <a:ext uri="{FF2B5EF4-FFF2-40B4-BE49-F238E27FC236}">
                <a16:creationId xmlns:a16="http://schemas.microsoft.com/office/drawing/2014/main" id="{F94A0BBC-F6FE-B2EE-7B9C-896ED0E4A587}"/>
              </a:ext>
            </a:extLst>
          </p:cNvPr>
          <p:cNvSpPr txBox="1"/>
          <p:nvPr/>
        </p:nvSpPr>
        <p:spPr>
          <a:xfrm>
            <a:off x="597829" y="6432501"/>
            <a:ext cx="5775568"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dk1"/>
                </a:solidFill>
                <a:latin typeface="Montserrat"/>
                <a:ea typeface="Montserrat"/>
                <a:cs typeface="Montserrat"/>
                <a:sym typeface="Montserrat"/>
              </a:rPr>
              <a:t>What are the K8s environments?</a:t>
            </a:r>
          </a:p>
          <a:p>
            <a:pPr marL="457200" indent="-457200">
              <a:buFont typeface="Arial" panose="020B0604020202020204" pitchFamily="34" charset="0"/>
              <a:buChar char="•"/>
            </a:pPr>
            <a:r>
              <a:rPr lang="en-US" sz="2800" dirty="0">
                <a:solidFill>
                  <a:schemeClr val="dk1"/>
                </a:solidFill>
                <a:latin typeface="Montserrat"/>
                <a:ea typeface="Montserrat"/>
                <a:cs typeface="Montserrat"/>
                <a:sym typeface="Montserrat"/>
              </a:rPr>
              <a:t>What are the K8s clusters in each environment to be migrated?</a:t>
            </a:r>
          </a:p>
          <a:p>
            <a:pPr marL="457200" indent="-457200">
              <a:buFont typeface="Arial" panose="020B0604020202020204" pitchFamily="34" charset="0"/>
              <a:buChar char="•"/>
            </a:pPr>
            <a:r>
              <a:rPr lang="en-US" sz="2800" dirty="0">
                <a:solidFill>
                  <a:schemeClr val="dk1"/>
                </a:solidFill>
                <a:latin typeface="Montserrat"/>
                <a:ea typeface="Montserrat"/>
                <a:cs typeface="Montserrat"/>
                <a:sym typeface="Montserrat"/>
              </a:rPr>
              <a:t>What are the applications on each cluster?</a:t>
            </a:r>
            <a:br>
              <a:rPr lang="en-US" sz="2800" dirty="0">
                <a:solidFill>
                  <a:schemeClr val="dk1"/>
                </a:solidFill>
                <a:latin typeface="Montserrat"/>
                <a:ea typeface="Montserrat"/>
                <a:cs typeface="Montserrat"/>
                <a:sym typeface="Montserrat"/>
              </a:rPr>
            </a:br>
            <a:endParaRPr lang="en-US" sz="2800" dirty="0">
              <a:solidFill>
                <a:schemeClr val="dk1"/>
              </a:solidFill>
              <a:latin typeface="Montserrat"/>
              <a:ea typeface="Montserrat"/>
              <a:cs typeface="Montserrat"/>
              <a:sym typeface="Montserrat"/>
            </a:endParaRPr>
          </a:p>
        </p:txBody>
      </p:sp>
      <p:sp>
        <p:nvSpPr>
          <p:cNvPr id="7" name="TextBox 6">
            <a:extLst>
              <a:ext uri="{FF2B5EF4-FFF2-40B4-BE49-F238E27FC236}">
                <a16:creationId xmlns:a16="http://schemas.microsoft.com/office/drawing/2014/main" id="{BF9B23F2-9751-92F6-6607-3BE0A31E8954}"/>
              </a:ext>
            </a:extLst>
          </p:cNvPr>
          <p:cNvSpPr txBox="1"/>
          <p:nvPr/>
        </p:nvSpPr>
        <p:spPr>
          <a:xfrm>
            <a:off x="6539524" y="6365550"/>
            <a:ext cx="5469618"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dk1"/>
                </a:solidFill>
                <a:latin typeface="Montserrat"/>
                <a:ea typeface="Montserrat"/>
                <a:cs typeface="Montserrat"/>
                <a:sym typeface="Montserrat"/>
              </a:rPr>
              <a:t>In what environment order?</a:t>
            </a:r>
          </a:p>
          <a:p>
            <a:pPr marL="457200" indent="-457200">
              <a:buFont typeface="Arial" panose="020B0604020202020204" pitchFamily="34" charset="0"/>
              <a:buChar char="•"/>
            </a:pPr>
            <a:r>
              <a:rPr lang="en-US" sz="2800" dirty="0">
                <a:solidFill>
                  <a:schemeClr val="dk1"/>
                </a:solidFill>
                <a:latin typeface="Montserrat"/>
                <a:ea typeface="Montserrat"/>
                <a:cs typeface="Montserrat"/>
                <a:sym typeface="Montserrat"/>
              </a:rPr>
              <a:t>In what cluster order within an environment?</a:t>
            </a:r>
          </a:p>
          <a:p>
            <a:pPr marL="457200" indent="-457200">
              <a:buFont typeface="Arial" panose="020B0604020202020204" pitchFamily="34" charset="0"/>
              <a:buChar char="•"/>
            </a:pPr>
            <a:r>
              <a:rPr lang="en-US" sz="2800" dirty="0">
                <a:solidFill>
                  <a:schemeClr val="dk1"/>
                </a:solidFill>
                <a:latin typeface="Montserrat"/>
                <a:ea typeface="Montserrat"/>
                <a:cs typeface="Montserrat"/>
                <a:sym typeface="Montserrat"/>
              </a:rPr>
              <a:t>In what application order within a cluster?</a:t>
            </a:r>
          </a:p>
          <a:p>
            <a:pPr marL="457200" indent="-457200">
              <a:buFont typeface="Arial" panose="020B0604020202020204" pitchFamily="34" charset="0"/>
              <a:buChar char="•"/>
            </a:pPr>
            <a:endParaRPr lang="en-US" sz="2800" dirty="0">
              <a:solidFill>
                <a:schemeClr val="dk1"/>
              </a:solidFill>
              <a:latin typeface="Montserrat"/>
              <a:ea typeface="Montserrat"/>
              <a:cs typeface="Montserrat"/>
              <a:sym typeface="Montserrat"/>
            </a:endParaRPr>
          </a:p>
        </p:txBody>
      </p:sp>
      <p:sp>
        <p:nvSpPr>
          <p:cNvPr id="8" name="TextBox 7">
            <a:extLst>
              <a:ext uri="{FF2B5EF4-FFF2-40B4-BE49-F238E27FC236}">
                <a16:creationId xmlns:a16="http://schemas.microsoft.com/office/drawing/2014/main" id="{51105B5A-3F48-D194-7818-6A31CF4C7724}"/>
              </a:ext>
            </a:extLst>
          </p:cNvPr>
          <p:cNvSpPr txBox="1"/>
          <p:nvPr/>
        </p:nvSpPr>
        <p:spPr>
          <a:xfrm>
            <a:off x="11931933" y="6355466"/>
            <a:ext cx="6164659" cy="6986528"/>
          </a:xfrm>
          <a:prstGeom prst="rect">
            <a:avLst/>
          </a:prstGeom>
          <a:noFill/>
        </p:spPr>
        <p:txBody>
          <a:bodyPr wrap="square" rtlCol="0">
            <a:spAutoFit/>
          </a:bodyPr>
          <a:lstStyle/>
          <a:p>
            <a:r>
              <a:rPr lang="en-US" sz="2800" dirty="0">
                <a:solidFill>
                  <a:schemeClr val="dk1"/>
                </a:solidFill>
                <a:latin typeface="Montserrat"/>
                <a:ea typeface="Montserrat"/>
                <a:cs typeface="Montserrat"/>
                <a:sym typeface="Montserrat"/>
              </a:rPr>
              <a:t>Per Application </a:t>
            </a:r>
          </a:p>
          <a:p>
            <a:pPr marL="457200" indent="-457200">
              <a:buFont typeface="Arial" panose="020B0604020202020204" pitchFamily="34" charset="0"/>
              <a:buChar char="•"/>
            </a:pPr>
            <a:r>
              <a:rPr lang="en-US" sz="2600" dirty="0">
                <a:solidFill>
                  <a:schemeClr val="dk1"/>
                </a:solidFill>
                <a:latin typeface="Montserrat"/>
                <a:ea typeface="Montserrat"/>
                <a:cs typeface="Montserrat"/>
                <a:sym typeface="Montserrat"/>
              </a:rPr>
              <a:t>version &amp; resource requirements</a:t>
            </a:r>
          </a:p>
          <a:p>
            <a:pPr marL="457200" indent="-457200">
              <a:buFont typeface="Arial" panose="020B0604020202020204" pitchFamily="34" charset="0"/>
              <a:buChar char="•"/>
            </a:pPr>
            <a:r>
              <a:rPr lang="en-US" sz="2600" dirty="0">
                <a:solidFill>
                  <a:schemeClr val="dk1"/>
                </a:solidFill>
                <a:latin typeface="Montserrat"/>
                <a:ea typeface="Montserrat"/>
                <a:cs typeface="Montserrat"/>
                <a:sym typeface="Montserrat"/>
              </a:rPr>
              <a:t>Node assignment (e.g.: pool/selection, Taints/tolerations)</a:t>
            </a:r>
          </a:p>
          <a:p>
            <a:r>
              <a:rPr lang="en-US" sz="2800" dirty="0">
                <a:solidFill>
                  <a:schemeClr val="dk1"/>
                </a:solidFill>
                <a:latin typeface="Montserrat"/>
                <a:ea typeface="Montserrat"/>
                <a:cs typeface="Montserrat"/>
                <a:sym typeface="Montserrat"/>
              </a:rPr>
              <a:t>Application dependencies:</a:t>
            </a:r>
          </a:p>
          <a:p>
            <a:pPr marL="457200" indent="-457200">
              <a:buFont typeface="Arial" panose="020B0604020202020204" pitchFamily="34" charset="0"/>
              <a:buChar char="•"/>
            </a:pPr>
            <a:r>
              <a:rPr lang="en-US" sz="2600" dirty="0">
                <a:solidFill>
                  <a:schemeClr val="dk1"/>
                </a:solidFill>
                <a:latin typeface="Montserrat"/>
                <a:ea typeface="Montserrat"/>
                <a:cs typeface="Montserrat"/>
                <a:sym typeface="Montserrat"/>
              </a:rPr>
              <a:t>Internal (apps, services, secrets, etc.)</a:t>
            </a:r>
          </a:p>
          <a:p>
            <a:pPr marL="457200" indent="-457200">
              <a:buFont typeface="Arial" panose="020B0604020202020204" pitchFamily="34" charset="0"/>
              <a:buChar char="•"/>
            </a:pPr>
            <a:r>
              <a:rPr lang="en-US" sz="2600" dirty="0">
                <a:solidFill>
                  <a:schemeClr val="dk1"/>
                </a:solidFill>
                <a:latin typeface="Montserrat"/>
                <a:ea typeface="Montserrat"/>
                <a:cs typeface="Montserrat"/>
                <a:sym typeface="Montserrat"/>
              </a:rPr>
              <a:t>External (DNS endpoints, DBs, etc.)</a:t>
            </a:r>
          </a:p>
          <a:p>
            <a:r>
              <a:rPr lang="en-US" sz="2800" dirty="0">
                <a:solidFill>
                  <a:schemeClr val="dk1"/>
                </a:solidFill>
                <a:latin typeface="Montserrat"/>
                <a:ea typeface="Montserrat"/>
                <a:cs typeface="Montserrat"/>
                <a:sym typeface="Montserrat"/>
              </a:rPr>
              <a:t>Stateful</a:t>
            </a:r>
          </a:p>
          <a:p>
            <a:pPr marL="457200" indent="-457200">
              <a:buFont typeface="Arial" panose="020B0604020202020204" pitchFamily="34" charset="0"/>
              <a:buChar char="•"/>
            </a:pPr>
            <a:r>
              <a:rPr lang="en-US" sz="2600" dirty="0">
                <a:solidFill>
                  <a:schemeClr val="dk1"/>
                </a:solidFill>
                <a:latin typeface="Montserrat"/>
                <a:ea typeface="Montserrat"/>
                <a:cs typeface="Montserrat"/>
                <a:sym typeface="Montserrat"/>
              </a:rPr>
              <a:t>internal or external to cluster</a:t>
            </a:r>
          </a:p>
          <a:p>
            <a:pPr marL="457200" indent="-457200">
              <a:buFont typeface="Arial" panose="020B0604020202020204" pitchFamily="34" charset="0"/>
              <a:buChar char="•"/>
            </a:pPr>
            <a:r>
              <a:rPr lang="en-US" sz="2600" dirty="0">
                <a:solidFill>
                  <a:schemeClr val="dk1"/>
                </a:solidFill>
                <a:latin typeface="Montserrat"/>
                <a:ea typeface="Montserrat"/>
                <a:cs typeface="Montserrat"/>
                <a:sym typeface="Montserrat"/>
              </a:rPr>
              <a:t>persistent dataset size</a:t>
            </a:r>
          </a:p>
          <a:p>
            <a:r>
              <a:rPr lang="en-US" sz="2800" dirty="0">
                <a:solidFill>
                  <a:schemeClr val="dk1"/>
                </a:solidFill>
                <a:latin typeface="Montserrat"/>
                <a:ea typeface="Montserrat"/>
                <a:cs typeface="Montserrat"/>
                <a:sym typeface="Montserrat"/>
              </a:rPr>
              <a:t>Deploy method</a:t>
            </a:r>
          </a:p>
          <a:p>
            <a:pPr marL="457200" indent="-457200">
              <a:buFont typeface="Arial" panose="020B0604020202020204" pitchFamily="34" charset="0"/>
              <a:buChar char="•"/>
            </a:pPr>
            <a:r>
              <a:rPr lang="en-US" sz="2600" dirty="0" err="1">
                <a:solidFill>
                  <a:schemeClr val="dk1"/>
                </a:solidFill>
                <a:latin typeface="Montserrat"/>
                <a:ea typeface="Montserrat"/>
                <a:cs typeface="Montserrat"/>
                <a:sym typeface="Montserrat"/>
              </a:rPr>
              <a:t>GitOps</a:t>
            </a:r>
            <a:r>
              <a:rPr lang="en-US" sz="2600" dirty="0">
                <a:solidFill>
                  <a:schemeClr val="dk1"/>
                </a:solidFill>
                <a:latin typeface="Montserrat"/>
                <a:ea typeface="Montserrat"/>
                <a:cs typeface="Montserrat"/>
                <a:sym typeface="Montserrat"/>
              </a:rPr>
              <a:t>, Helm, YAML Manifest</a:t>
            </a:r>
          </a:p>
          <a:p>
            <a:pPr marL="457200" indent="-457200">
              <a:buFont typeface="Arial" panose="020B0604020202020204" pitchFamily="34" charset="0"/>
              <a:buChar char="•"/>
            </a:pPr>
            <a:endParaRPr lang="en-US" sz="2600" dirty="0">
              <a:solidFill>
                <a:schemeClr val="dk1"/>
              </a:solidFill>
              <a:latin typeface="Montserrat"/>
              <a:ea typeface="Montserrat"/>
              <a:cs typeface="Montserrat"/>
              <a:sym typeface="Montserrat"/>
            </a:endParaRPr>
          </a:p>
          <a:p>
            <a:pPr marL="457200" indent="-457200">
              <a:buFont typeface="Arial" panose="020B0604020202020204" pitchFamily="34" charset="0"/>
              <a:buChar char="•"/>
            </a:pPr>
            <a:endParaRPr lang="en-US" sz="2600" dirty="0">
              <a:solidFill>
                <a:schemeClr val="dk1"/>
              </a:solidFill>
              <a:latin typeface="Montserrat"/>
              <a:ea typeface="Montserrat"/>
              <a:cs typeface="Montserrat"/>
              <a:sym typeface="Montserrat"/>
            </a:endParaRPr>
          </a:p>
          <a:p>
            <a:pPr marL="457200" indent="-457200">
              <a:buFont typeface="Arial" panose="020B0604020202020204" pitchFamily="34" charset="0"/>
              <a:buChar char="•"/>
            </a:pPr>
            <a:endParaRPr lang="en-US" sz="2800" dirty="0">
              <a:solidFill>
                <a:schemeClr val="dk1"/>
              </a:solidFill>
              <a:latin typeface="Montserrat"/>
              <a:ea typeface="Montserrat"/>
              <a:cs typeface="Montserrat"/>
              <a:sym typeface="Montserrat"/>
            </a:endParaRPr>
          </a:p>
        </p:txBody>
      </p:sp>
      <p:sp>
        <p:nvSpPr>
          <p:cNvPr id="9" name="TextBox 8">
            <a:extLst>
              <a:ext uri="{FF2B5EF4-FFF2-40B4-BE49-F238E27FC236}">
                <a16:creationId xmlns:a16="http://schemas.microsoft.com/office/drawing/2014/main" id="{D587A5C9-D98A-92C5-EE9F-A8BF65115B5F}"/>
              </a:ext>
            </a:extLst>
          </p:cNvPr>
          <p:cNvSpPr txBox="1"/>
          <p:nvPr/>
        </p:nvSpPr>
        <p:spPr>
          <a:xfrm>
            <a:off x="18311612" y="6428447"/>
            <a:ext cx="5775568" cy="3108543"/>
          </a:xfrm>
          <a:prstGeom prst="rect">
            <a:avLst/>
          </a:prstGeom>
          <a:noFill/>
        </p:spPr>
        <p:txBody>
          <a:bodyPr wrap="square" rtlCol="0">
            <a:spAutoFit/>
          </a:bodyPr>
          <a:lstStyle/>
          <a:p>
            <a:r>
              <a:rPr lang="en-US" sz="2800" dirty="0">
                <a:solidFill>
                  <a:schemeClr val="dk1"/>
                </a:solidFill>
                <a:latin typeface="Montserrat"/>
                <a:ea typeface="Montserrat"/>
                <a:cs typeface="Montserrat"/>
                <a:sym typeface="Montserrat"/>
              </a:rPr>
              <a:t>Application compatibility</a:t>
            </a:r>
            <a:br>
              <a:rPr lang="en-US" sz="2800" dirty="0">
                <a:solidFill>
                  <a:schemeClr val="dk1"/>
                </a:solidFill>
                <a:latin typeface="Montserrat"/>
                <a:ea typeface="Montserrat"/>
                <a:cs typeface="Montserrat"/>
                <a:sym typeface="Montserrat"/>
              </a:rPr>
            </a:br>
            <a:r>
              <a:rPr lang="en-US" sz="2800" dirty="0">
                <a:solidFill>
                  <a:schemeClr val="dk1"/>
                </a:solidFill>
                <a:latin typeface="Montserrat"/>
                <a:ea typeface="Montserrat"/>
                <a:cs typeface="Montserrat"/>
                <a:sym typeface="Montserrat"/>
              </a:rPr>
              <a:t>with new environment</a:t>
            </a:r>
          </a:p>
          <a:p>
            <a:pPr marL="457200" indent="-457200">
              <a:buFont typeface="Arial" panose="020B0604020202020204" pitchFamily="34" charset="0"/>
              <a:buChar char="•"/>
            </a:pPr>
            <a:r>
              <a:rPr lang="en-US" sz="2800" dirty="0">
                <a:solidFill>
                  <a:schemeClr val="dk1"/>
                </a:solidFill>
                <a:latin typeface="Montserrat"/>
                <a:ea typeface="Montserrat"/>
                <a:cs typeface="Montserrat"/>
                <a:sym typeface="Montserrat"/>
              </a:rPr>
              <a:t>New K8s version</a:t>
            </a:r>
          </a:p>
          <a:p>
            <a:pPr marL="457200" indent="-457200">
              <a:buFont typeface="Arial" panose="020B0604020202020204" pitchFamily="34" charset="0"/>
              <a:buChar char="•"/>
            </a:pPr>
            <a:r>
              <a:rPr lang="en-US" sz="2800" dirty="0">
                <a:solidFill>
                  <a:schemeClr val="dk1"/>
                </a:solidFill>
                <a:latin typeface="Montserrat"/>
                <a:ea typeface="Montserrat"/>
                <a:cs typeface="Montserrat"/>
                <a:sym typeface="Montserrat"/>
              </a:rPr>
              <a:t>New app dependency versions</a:t>
            </a:r>
          </a:p>
          <a:p>
            <a:pPr marL="457200" indent="-457200">
              <a:buFont typeface="Arial" panose="020B0604020202020204" pitchFamily="34" charset="0"/>
              <a:buChar char="•"/>
            </a:pPr>
            <a:endParaRPr lang="en-US" sz="2800" dirty="0">
              <a:solidFill>
                <a:schemeClr val="dk1"/>
              </a:solidFill>
              <a:latin typeface="Montserrat"/>
              <a:ea typeface="Montserrat"/>
              <a:cs typeface="Montserrat"/>
              <a:sym typeface="Montserrat"/>
            </a:endParaRPr>
          </a:p>
          <a:p>
            <a:pPr marL="457200" indent="-457200">
              <a:buFont typeface="Arial" panose="020B0604020202020204" pitchFamily="34" charset="0"/>
              <a:buChar char="•"/>
            </a:pPr>
            <a:endParaRPr lang="en-US" sz="2800" dirty="0">
              <a:solidFill>
                <a:schemeClr val="dk1"/>
              </a:solidFill>
              <a:latin typeface="Montserrat"/>
              <a:ea typeface="Montserrat"/>
              <a:cs typeface="Montserrat"/>
              <a:sym typeface="Montserrat"/>
            </a:endParaRPr>
          </a:p>
        </p:txBody>
      </p:sp>
      <p:cxnSp>
        <p:nvCxnSpPr>
          <p:cNvPr id="12" name="Google Shape;1249;p92">
            <a:extLst>
              <a:ext uri="{FF2B5EF4-FFF2-40B4-BE49-F238E27FC236}">
                <a16:creationId xmlns:a16="http://schemas.microsoft.com/office/drawing/2014/main" id="{563C7255-9762-275C-1EEF-5CEAB1B1CB8F}"/>
              </a:ext>
            </a:extLst>
          </p:cNvPr>
          <p:cNvCxnSpPr>
            <a:cxnSpLocks/>
          </p:cNvCxnSpPr>
          <p:nvPr/>
        </p:nvCxnSpPr>
        <p:spPr>
          <a:xfrm>
            <a:off x="11803533" y="4600195"/>
            <a:ext cx="0" cy="7881771"/>
          </a:xfrm>
          <a:prstGeom prst="straightConnector1">
            <a:avLst/>
          </a:prstGeom>
          <a:noFill/>
          <a:ln w="9525" cap="flat" cmpd="sng">
            <a:solidFill>
              <a:srgbClr val="DADADA"/>
            </a:solidFill>
            <a:prstDash val="solid"/>
            <a:miter lim="800000"/>
            <a:headEnd type="none" w="sm" len="sm"/>
            <a:tailEnd type="none" w="sm" len="sm"/>
          </a:ln>
        </p:spPr>
      </p:cxnSp>
      <p:cxnSp>
        <p:nvCxnSpPr>
          <p:cNvPr id="14" name="Google Shape;1249;p92">
            <a:extLst>
              <a:ext uri="{FF2B5EF4-FFF2-40B4-BE49-F238E27FC236}">
                <a16:creationId xmlns:a16="http://schemas.microsoft.com/office/drawing/2014/main" id="{C4E5EAD8-28A1-8BEB-45F5-2BB06D1153F2}"/>
              </a:ext>
            </a:extLst>
          </p:cNvPr>
          <p:cNvCxnSpPr>
            <a:cxnSpLocks/>
          </p:cNvCxnSpPr>
          <p:nvPr/>
        </p:nvCxnSpPr>
        <p:spPr>
          <a:xfrm>
            <a:off x="18096592" y="4600194"/>
            <a:ext cx="0" cy="7881771"/>
          </a:xfrm>
          <a:prstGeom prst="straightConnector1">
            <a:avLst/>
          </a:prstGeom>
          <a:noFill/>
          <a:ln w="9525" cap="flat" cmpd="sng">
            <a:solidFill>
              <a:srgbClr val="DADADA"/>
            </a:solidFill>
            <a:prstDash val="solid"/>
            <a:miter lim="800000"/>
            <a:headEnd type="none" w="sm" len="sm"/>
            <a:tailEnd type="none" w="sm" len="sm"/>
          </a:ln>
        </p:spPr>
      </p:cxnSp>
      <p:sp>
        <p:nvSpPr>
          <p:cNvPr id="16" name="Google Shape;1254;p92">
            <a:extLst>
              <a:ext uri="{FF2B5EF4-FFF2-40B4-BE49-F238E27FC236}">
                <a16:creationId xmlns:a16="http://schemas.microsoft.com/office/drawing/2014/main" id="{2714AF33-80CF-8899-5D1D-AB5E1D856153}"/>
              </a:ext>
            </a:extLst>
          </p:cNvPr>
          <p:cNvSpPr txBox="1"/>
          <p:nvPr/>
        </p:nvSpPr>
        <p:spPr>
          <a:xfrm>
            <a:off x="18186852" y="5011555"/>
            <a:ext cx="5469618" cy="1448373"/>
          </a:xfrm>
          <a:prstGeom prst="rect">
            <a:avLst/>
          </a:prstGeom>
          <a:noFill/>
          <a:ln>
            <a:noFill/>
          </a:ln>
        </p:spPr>
        <p:txBody>
          <a:bodyPr spcFirstLastPara="1" wrap="square" lIns="0" tIns="0" rIns="0" bIns="0" anchor="t" anchorCtr="0">
            <a:noAutofit/>
          </a:bodyPr>
          <a:lstStyle/>
          <a:p>
            <a:pPr algn="ctr"/>
            <a:r>
              <a:rPr lang="en-US" sz="3733" b="1" dirty="0">
                <a:solidFill>
                  <a:schemeClr val="tx2"/>
                </a:solidFill>
                <a:latin typeface="Montserrat"/>
                <a:ea typeface="Montserrat"/>
                <a:cs typeface="Montserrat"/>
                <a:sym typeface="Montserrat"/>
              </a:rPr>
              <a:t>Migration</a:t>
            </a:r>
            <a:br>
              <a:rPr lang="en-US" sz="3733" b="1" dirty="0">
                <a:solidFill>
                  <a:schemeClr val="tx2"/>
                </a:solidFill>
                <a:latin typeface="Montserrat"/>
                <a:ea typeface="Montserrat"/>
                <a:cs typeface="Montserrat"/>
                <a:sym typeface="Montserrat"/>
              </a:rPr>
            </a:br>
            <a:r>
              <a:rPr lang="en-US" sz="3733" b="1" dirty="0">
                <a:solidFill>
                  <a:schemeClr val="tx2"/>
                </a:solidFill>
                <a:latin typeface="Montserrat"/>
                <a:ea typeface="Montserrat"/>
                <a:cs typeface="Montserrat"/>
                <a:sym typeface="Montserrat"/>
              </a:rPr>
              <a:t>Target</a:t>
            </a:r>
          </a:p>
        </p:txBody>
      </p:sp>
      <p:pic>
        <p:nvPicPr>
          <p:cNvPr id="17" name="Google Shape;5494;p169">
            <a:extLst>
              <a:ext uri="{FF2B5EF4-FFF2-40B4-BE49-F238E27FC236}">
                <a16:creationId xmlns:a16="http://schemas.microsoft.com/office/drawing/2014/main" id="{5E620E63-3475-A5DE-FB48-6C6E7D4C1ED7}"/>
              </a:ext>
            </a:extLst>
          </p:cNvPr>
          <p:cNvPicPr preferRelativeResize="0"/>
          <p:nvPr/>
        </p:nvPicPr>
        <p:blipFill rotWithShape="1">
          <a:blip r:embed="rId3">
            <a:alphaModFix/>
          </a:blip>
          <a:srcRect/>
          <a:stretch/>
        </p:blipFill>
        <p:spPr>
          <a:xfrm>
            <a:off x="12962447" y="2164332"/>
            <a:ext cx="3278659" cy="2592390"/>
          </a:xfrm>
          <a:prstGeom prst="rect">
            <a:avLst/>
          </a:prstGeom>
          <a:noFill/>
          <a:ln>
            <a:noFill/>
          </a:ln>
        </p:spPr>
      </p:pic>
      <p:pic>
        <p:nvPicPr>
          <p:cNvPr id="18" name="Google Shape;5511;p169">
            <a:extLst>
              <a:ext uri="{FF2B5EF4-FFF2-40B4-BE49-F238E27FC236}">
                <a16:creationId xmlns:a16="http://schemas.microsoft.com/office/drawing/2014/main" id="{A3E21AA9-45E8-0910-F5AC-B2AD8D4D6B7D}"/>
              </a:ext>
            </a:extLst>
          </p:cNvPr>
          <p:cNvPicPr preferRelativeResize="0"/>
          <p:nvPr/>
        </p:nvPicPr>
        <p:blipFill rotWithShape="1">
          <a:blip r:embed="rId4">
            <a:alphaModFix/>
          </a:blip>
          <a:srcRect/>
          <a:stretch/>
        </p:blipFill>
        <p:spPr>
          <a:xfrm>
            <a:off x="1777435" y="2333571"/>
            <a:ext cx="3139098" cy="2469335"/>
          </a:xfrm>
          <a:prstGeom prst="rect">
            <a:avLst/>
          </a:prstGeom>
          <a:noFill/>
          <a:ln>
            <a:noFill/>
          </a:ln>
        </p:spPr>
      </p:pic>
      <p:pic>
        <p:nvPicPr>
          <p:cNvPr id="20" name="Google Shape;5229;p167">
            <a:extLst>
              <a:ext uri="{FF2B5EF4-FFF2-40B4-BE49-F238E27FC236}">
                <a16:creationId xmlns:a16="http://schemas.microsoft.com/office/drawing/2014/main" id="{9B0671A0-2670-A09C-EF43-4696A0296409}"/>
              </a:ext>
            </a:extLst>
          </p:cNvPr>
          <p:cNvPicPr preferRelativeResize="0"/>
          <p:nvPr/>
        </p:nvPicPr>
        <p:blipFill rotWithShape="1">
          <a:blip r:embed="rId5">
            <a:alphaModFix/>
          </a:blip>
          <a:srcRect/>
          <a:stretch/>
        </p:blipFill>
        <p:spPr>
          <a:xfrm>
            <a:off x="7558554" y="2106809"/>
            <a:ext cx="2501094" cy="2592390"/>
          </a:xfrm>
          <a:prstGeom prst="rect">
            <a:avLst/>
          </a:prstGeom>
          <a:noFill/>
          <a:ln>
            <a:noFill/>
          </a:ln>
        </p:spPr>
      </p:pic>
      <p:pic>
        <p:nvPicPr>
          <p:cNvPr id="21" name="Google Shape;5275;p167">
            <a:extLst>
              <a:ext uri="{FF2B5EF4-FFF2-40B4-BE49-F238E27FC236}">
                <a16:creationId xmlns:a16="http://schemas.microsoft.com/office/drawing/2014/main" id="{4F83E708-C306-1738-4813-9AB5370FE656}"/>
              </a:ext>
            </a:extLst>
          </p:cNvPr>
          <p:cNvPicPr preferRelativeResize="0"/>
          <p:nvPr/>
        </p:nvPicPr>
        <p:blipFill rotWithShape="1">
          <a:blip r:embed="rId6">
            <a:alphaModFix/>
          </a:blip>
          <a:srcRect/>
          <a:stretch/>
        </p:blipFill>
        <p:spPr>
          <a:xfrm>
            <a:off x="19311505" y="2213835"/>
            <a:ext cx="2718560" cy="24933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B6438-1A2B-A602-3D0A-161FCE9B34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EBFD07-1BE3-4690-FB51-0A47A42A1A4C}"/>
              </a:ext>
            </a:extLst>
          </p:cNvPr>
          <p:cNvSpPr>
            <a:spLocks noGrp="1"/>
          </p:cNvSpPr>
          <p:nvPr>
            <p:ph type="ctrTitle"/>
          </p:nvPr>
        </p:nvSpPr>
        <p:spPr/>
        <p:txBody>
          <a:bodyPr/>
          <a:lstStyle/>
          <a:p>
            <a:r>
              <a:rPr lang="en" dirty="0"/>
              <a:t>Migration Target</a:t>
            </a:r>
            <a:endParaRPr lang="en-US" dirty="0"/>
          </a:p>
        </p:txBody>
      </p:sp>
      <p:sp>
        <p:nvSpPr>
          <p:cNvPr id="3" name="Slide Number Placeholder 2">
            <a:extLst>
              <a:ext uri="{FF2B5EF4-FFF2-40B4-BE49-F238E27FC236}">
                <a16:creationId xmlns:a16="http://schemas.microsoft.com/office/drawing/2014/main" id="{7CD7E06A-1DEB-5163-0864-CA1DE7B77C6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6</a:t>
            </a:fld>
            <a:endParaRPr lang="en-US"/>
          </a:p>
        </p:txBody>
      </p:sp>
      <p:sp>
        <p:nvSpPr>
          <p:cNvPr id="6" name="Footer Placeholder 5">
            <a:extLst>
              <a:ext uri="{FF2B5EF4-FFF2-40B4-BE49-F238E27FC236}">
                <a16:creationId xmlns:a16="http://schemas.microsoft.com/office/drawing/2014/main" id="{E2409341-9723-F429-502B-C407C2C9D925}"/>
              </a:ext>
            </a:extLst>
          </p:cNvPr>
          <p:cNvSpPr>
            <a:spLocks noGrp="1"/>
          </p:cNvSpPr>
          <p:nvPr>
            <p:ph type="ftr" idx="11"/>
          </p:nvPr>
        </p:nvSpPr>
        <p:spPr/>
        <p:txBody>
          <a:bodyPr/>
          <a:lstStyle/>
          <a:p>
            <a:r>
              <a:rPr lang="en-US" dirty="0"/>
              <a:t>Professional Services FY25 Offsite</a:t>
            </a:r>
          </a:p>
        </p:txBody>
      </p:sp>
      <p:sp>
        <p:nvSpPr>
          <p:cNvPr id="2" name="TextBox 1">
            <a:extLst>
              <a:ext uri="{FF2B5EF4-FFF2-40B4-BE49-F238E27FC236}">
                <a16:creationId xmlns:a16="http://schemas.microsoft.com/office/drawing/2014/main" id="{94FE9B73-B2EA-1413-DF08-E867CFAE6F66}"/>
              </a:ext>
            </a:extLst>
          </p:cNvPr>
          <p:cNvSpPr txBox="1"/>
          <p:nvPr/>
        </p:nvSpPr>
        <p:spPr>
          <a:xfrm>
            <a:off x="9163957" y="7924801"/>
            <a:ext cx="6490879" cy="923330"/>
          </a:xfrm>
          <a:prstGeom prst="rect">
            <a:avLst/>
          </a:prstGeom>
          <a:noFill/>
        </p:spPr>
        <p:txBody>
          <a:bodyPr wrap="none" rtlCol="0">
            <a:spAutoFit/>
          </a:bodyPr>
          <a:lstStyle/>
          <a:p>
            <a:r>
              <a:rPr lang="en-US" sz="5400" dirty="0">
                <a:solidFill>
                  <a:schemeClr val="bg1"/>
                </a:solidFill>
                <a:latin typeface="Montserrat" pitchFamily="2" charset="77"/>
              </a:rPr>
              <a:t>NKP Environment</a:t>
            </a:r>
          </a:p>
        </p:txBody>
      </p:sp>
    </p:spTree>
    <p:extLst>
      <p:ext uri="{BB962C8B-B14F-4D97-AF65-F5344CB8AC3E}">
        <p14:creationId xmlns:p14="http://schemas.microsoft.com/office/powerpoint/2010/main" val="334202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Google Shape;1655;p114"/>
          <p:cNvSpPr/>
          <p:nvPr/>
        </p:nvSpPr>
        <p:spPr>
          <a:xfrm flipH="1">
            <a:off x="7626620" y="4686036"/>
            <a:ext cx="9173768" cy="9173768"/>
          </a:xfrm>
          <a:prstGeom prst="arc">
            <a:avLst>
              <a:gd name="adj1" fmla="val 8269880"/>
              <a:gd name="adj2" fmla="val 2512847"/>
            </a:avLst>
          </a:prstGeom>
          <a:noFill/>
          <a:ln w="50800" cap="rnd" cmpd="sng">
            <a:solidFill>
              <a:schemeClr val="dk2"/>
            </a:solidFill>
            <a:prstDash val="solid"/>
            <a:round/>
            <a:headEnd type="none" w="sm" len="sm"/>
            <a:tailEnd type="none" w="sm" len="sm"/>
          </a:ln>
        </p:spPr>
        <p:txBody>
          <a:bodyPr spcFirstLastPara="1" wrap="square" lIns="243800" tIns="121867" rIns="243800" bIns="121867" anchor="ctr" anchorCtr="0">
            <a:noAutofit/>
          </a:bodyPr>
          <a:lstStyle/>
          <a:p>
            <a:pPr marL="243843" indent="-243843" algn="ctr">
              <a:buSzPts val="1600"/>
            </a:pPr>
            <a:endParaRPr sz="4267">
              <a:solidFill>
                <a:schemeClr val="accent1"/>
              </a:solidFill>
            </a:endParaRPr>
          </a:p>
        </p:txBody>
      </p:sp>
      <p:sp>
        <p:nvSpPr>
          <p:cNvPr id="1656" name="Google Shape;1656;p114"/>
          <p:cNvSpPr txBox="1">
            <a:spLocks noGrp="1"/>
          </p:cNvSpPr>
          <p:nvPr>
            <p:ph type="title"/>
          </p:nvPr>
        </p:nvSpPr>
        <p:spPr>
          <a:xfrm>
            <a:off x="1076400" y="465355"/>
            <a:ext cx="22186400" cy="1440800"/>
          </a:xfrm>
          <a:prstGeom prst="rect">
            <a:avLst/>
          </a:prstGeom>
          <a:noFill/>
          <a:ln>
            <a:noFill/>
          </a:ln>
        </p:spPr>
        <p:txBody>
          <a:bodyPr spcFirstLastPara="1" wrap="square" lIns="0" tIns="0" rIns="0" bIns="0" anchor="t" anchorCtr="0">
            <a:noAutofit/>
          </a:bodyPr>
          <a:lstStyle/>
          <a:p>
            <a:pPr>
              <a:buSzPts val="2800"/>
            </a:pPr>
            <a:r>
              <a:rPr lang="en" dirty="0"/>
              <a:t>Migration Target Environment Design</a:t>
            </a:r>
            <a:endParaRPr dirty="0"/>
          </a:p>
        </p:txBody>
      </p:sp>
      <p:sp>
        <p:nvSpPr>
          <p:cNvPr id="1657" name="Google Shape;1657;p114"/>
          <p:cNvSpPr txBox="1">
            <a:spLocks noGrp="1"/>
          </p:cNvSpPr>
          <p:nvPr>
            <p:ph type="ftr" idx="11"/>
          </p:nvPr>
        </p:nvSpPr>
        <p:spPr>
          <a:prstGeom prst="rect">
            <a:avLst/>
          </a:prstGeom>
          <a:noFill/>
          <a:ln>
            <a:noFill/>
          </a:ln>
        </p:spPr>
        <p:txBody>
          <a:bodyPr spcFirstLastPara="1" wrap="square" lIns="0" tIns="0" rIns="0" bIns="0" anchor="ctr" anchorCtr="0">
            <a:noAutofit/>
          </a:bodyPr>
          <a:lstStyle/>
          <a:p>
            <a:pPr>
              <a:spcAft>
                <a:spcPts val="600"/>
              </a:spcAft>
            </a:pPr>
            <a:r>
              <a:rPr lang="en-US" sz="1600" b="0" i="0" u="none" strike="noStrike" cap="none">
                <a:latin typeface="Montserrat"/>
                <a:ea typeface="Montserrat"/>
                <a:cs typeface="Montserrat"/>
                <a:sym typeface="Montserrat"/>
              </a:rPr>
              <a:t>Professional Services FY25 Offsite</a:t>
            </a:r>
          </a:p>
        </p:txBody>
      </p:sp>
      <p:sp>
        <p:nvSpPr>
          <p:cNvPr id="1659" name="Google Shape;1659;p114"/>
          <p:cNvSpPr txBox="1"/>
          <p:nvPr/>
        </p:nvSpPr>
        <p:spPr>
          <a:xfrm>
            <a:off x="4714600" y="10795845"/>
            <a:ext cx="2701600" cy="1085600"/>
          </a:xfrm>
          <a:prstGeom prst="rect">
            <a:avLst/>
          </a:prstGeom>
          <a:noFill/>
          <a:ln>
            <a:noFill/>
          </a:ln>
        </p:spPr>
        <p:txBody>
          <a:bodyPr spcFirstLastPara="1" wrap="square" lIns="0" tIns="0" rIns="0" bIns="0" anchor="ctr" anchorCtr="0">
            <a:noAutofit/>
          </a:bodyPr>
          <a:lstStyle/>
          <a:p>
            <a:pPr algn="r">
              <a:lnSpc>
                <a:spcPct val="90000"/>
              </a:lnSpc>
              <a:buSzPts val="1200"/>
            </a:pPr>
            <a:r>
              <a:rPr lang="en-US" sz="2667" b="1">
                <a:solidFill>
                  <a:schemeClr val="dk1"/>
                </a:solidFill>
                <a:latin typeface="Montserrat"/>
                <a:ea typeface="Montserrat"/>
                <a:cs typeface="Montserrat"/>
                <a:sym typeface="Montserrat"/>
              </a:rPr>
              <a:t>Business Problem, High-Level Goal</a:t>
            </a:r>
            <a:endParaRPr sz="2667">
              <a:solidFill>
                <a:schemeClr val="dk1"/>
              </a:solidFill>
              <a:latin typeface="Montserrat"/>
              <a:ea typeface="Montserrat"/>
              <a:cs typeface="Montserrat"/>
              <a:sym typeface="Montserrat"/>
            </a:endParaRPr>
          </a:p>
        </p:txBody>
      </p:sp>
      <p:sp>
        <p:nvSpPr>
          <p:cNvPr id="1661" name="Google Shape;1661;p114"/>
          <p:cNvSpPr txBox="1"/>
          <p:nvPr/>
        </p:nvSpPr>
        <p:spPr>
          <a:xfrm>
            <a:off x="10854677" y="3334933"/>
            <a:ext cx="2701600" cy="1085600"/>
          </a:xfrm>
          <a:prstGeom prst="rect">
            <a:avLst/>
          </a:prstGeom>
          <a:noFill/>
          <a:ln>
            <a:noFill/>
          </a:ln>
        </p:spPr>
        <p:txBody>
          <a:bodyPr spcFirstLastPara="1" wrap="square" lIns="0" tIns="0" rIns="0" bIns="0" anchor="ctr" anchorCtr="0">
            <a:noAutofit/>
          </a:bodyPr>
          <a:lstStyle/>
          <a:p>
            <a:pPr algn="ctr">
              <a:lnSpc>
                <a:spcPct val="90000"/>
              </a:lnSpc>
              <a:buSzPts val="1200"/>
            </a:pPr>
            <a:r>
              <a:rPr lang="en-US" sz="2667" b="1">
                <a:solidFill>
                  <a:schemeClr val="dk1"/>
                </a:solidFill>
                <a:latin typeface="Montserrat"/>
                <a:ea typeface="Montserrat"/>
                <a:cs typeface="Montserrat"/>
                <a:sym typeface="Montserrat"/>
              </a:rPr>
              <a:t>Design Decisions</a:t>
            </a:r>
            <a:endParaRPr sz="2667">
              <a:solidFill>
                <a:schemeClr val="dk1"/>
              </a:solidFill>
              <a:latin typeface="Montserrat"/>
              <a:ea typeface="Montserrat"/>
              <a:cs typeface="Montserrat"/>
              <a:sym typeface="Montserrat"/>
            </a:endParaRPr>
          </a:p>
        </p:txBody>
      </p:sp>
      <p:sp>
        <p:nvSpPr>
          <p:cNvPr id="1663" name="Google Shape;1663;p114"/>
          <p:cNvSpPr txBox="1"/>
          <p:nvPr/>
        </p:nvSpPr>
        <p:spPr>
          <a:xfrm>
            <a:off x="16968016" y="10795845"/>
            <a:ext cx="2701600" cy="1085600"/>
          </a:xfrm>
          <a:prstGeom prst="rect">
            <a:avLst/>
          </a:prstGeom>
          <a:noFill/>
          <a:ln>
            <a:noFill/>
          </a:ln>
        </p:spPr>
        <p:txBody>
          <a:bodyPr spcFirstLastPara="1" wrap="square" lIns="0" tIns="0" rIns="0" bIns="0" anchor="ctr" anchorCtr="0">
            <a:noAutofit/>
          </a:bodyPr>
          <a:lstStyle/>
          <a:p>
            <a:pPr>
              <a:lnSpc>
                <a:spcPct val="90000"/>
              </a:lnSpc>
              <a:buSzPts val="1200"/>
            </a:pPr>
            <a:r>
              <a:rPr lang="en-US" sz="2667" b="1">
                <a:solidFill>
                  <a:schemeClr val="dk1"/>
                </a:solidFill>
                <a:latin typeface="Montserrat"/>
                <a:ea typeface="Montserrat"/>
                <a:cs typeface="Montserrat"/>
                <a:sym typeface="Montserrat"/>
              </a:rPr>
              <a:t>Positive Business Outcome</a:t>
            </a:r>
            <a:endParaRPr sz="2667">
              <a:solidFill>
                <a:schemeClr val="dk1"/>
              </a:solidFill>
              <a:latin typeface="Montserrat"/>
              <a:ea typeface="Montserrat"/>
              <a:cs typeface="Montserrat"/>
              <a:sym typeface="Montserrat"/>
            </a:endParaRPr>
          </a:p>
        </p:txBody>
      </p:sp>
      <p:sp>
        <p:nvSpPr>
          <p:cNvPr id="1665" name="Google Shape;1665;p114"/>
          <p:cNvSpPr txBox="1"/>
          <p:nvPr/>
        </p:nvSpPr>
        <p:spPr>
          <a:xfrm>
            <a:off x="16778418" y="6313133"/>
            <a:ext cx="2891197" cy="1085600"/>
          </a:xfrm>
          <a:prstGeom prst="rect">
            <a:avLst/>
          </a:prstGeom>
          <a:noFill/>
          <a:ln>
            <a:noFill/>
          </a:ln>
        </p:spPr>
        <p:txBody>
          <a:bodyPr spcFirstLastPara="1" wrap="square" lIns="0" tIns="0" rIns="0" bIns="0" anchor="ctr" anchorCtr="0">
            <a:noAutofit/>
          </a:bodyPr>
          <a:lstStyle/>
          <a:p>
            <a:pPr>
              <a:lnSpc>
                <a:spcPct val="90000"/>
              </a:lnSpc>
              <a:buSzPts val="1200"/>
            </a:pPr>
            <a:r>
              <a:rPr lang="en-US" sz="2667" b="1">
                <a:solidFill>
                  <a:schemeClr val="dk1"/>
                </a:solidFill>
                <a:latin typeface="Montserrat"/>
                <a:ea typeface="Montserrat"/>
                <a:cs typeface="Montserrat"/>
                <a:sym typeface="Montserrat"/>
              </a:rPr>
              <a:t>Implementation</a:t>
            </a:r>
            <a:endParaRPr sz="2667">
              <a:solidFill>
                <a:schemeClr val="dk1"/>
              </a:solidFill>
              <a:latin typeface="Montserrat"/>
              <a:ea typeface="Montserrat"/>
              <a:cs typeface="Montserrat"/>
              <a:sym typeface="Montserrat"/>
            </a:endParaRPr>
          </a:p>
        </p:txBody>
      </p:sp>
      <p:sp>
        <p:nvSpPr>
          <p:cNvPr id="1667" name="Google Shape;1667;p114"/>
          <p:cNvSpPr txBox="1"/>
          <p:nvPr/>
        </p:nvSpPr>
        <p:spPr>
          <a:xfrm>
            <a:off x="4975405" y="6202597"/>
            <a:ext cx="2701600" cy="1085600"/>
          </a:xfrm>
          <a:prstGeom prst="rect">
            <a:avLst/>
          </a:prstGeom>
          <a:noFill/>
          <a:ln>
            <a:noFill/>
          </a:ln>
        </p:spPr>
        <p:txBody>
          <a:bodyPr spcFirstLastPara="1" wrap="square" lIns="0" tIns="0" rIns="0" bIns="0" anchor="ctr" anchorCtr="0">
            <a:noAutofit/>
          </a:bodyPr>
          <a:lstStyle/>
          <a:p>
            <a:pPr algn="r">
              <a:lnSpc>
                <a:spcPct val="90000"/>
              </a:lnSpc>
              <a:buSzPts val="1200"/>
            </a:pPr>
            <a:r>
              <a:rPr lang="en-US" sz="2667" b="1">
                <a:solidFill>
                  <a:schemeClr val="dk1"/>
                </a:solidFill>
                <a:latin typeface="Montserrat"/>
                <a:ea typeface="Montserrat"/>
                <a:cs typeface="Montserrat"/>
                <a:sym typeface="Montserrat"/>
              </a:rPr>
              <a:t>Business Requirements, Constraints, Risks, and Assumptions</a:t>
            </a:r>
            <a:endParaRPr lang="en-US" sz="2667">
              <a:solidFill>
                <a:schemeClr val="dk1"/>
              </a:solidFill>
              <a:latin typeface="Montserrat"/>
              <a:ea typeface="Montserrat"/>
              <a:cs typeface="Montserrat"/>
              <a:sym typeface="Montserrat"/>
            </a:endParaRPr>
          </a:p>
        </p:txBody>
      </p:sp>
      <p:sp>
        <p:nvSpPr>
          <p:cNvPr id="3" name="Isosceles Triangle 2">
            <a:extLst>
              <a:ext uri="{FF2B5EF4-FFF2-40B4-BE49-F238E27FC236}">
                <a16:creationId xmlns:a16="http://schemas.microsoft.com/office/drawing/2014/main" id="{ED3B6D80-1DCF-4AF0-A461-F9962662BB79}"/>
              </a:ext>
            </a:extLst>
          </p:cNvPr>
          <p:cNvSpPr/>
          <p:nvPr/>
        </p:nvSpPr>
        <p:spPr>
          <a:xfrm rot="20209263">
            <a:off x="7743939" y="10837217"/>
            <a:ext cx="559408" cy="4808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a:p>
        </p:txBody>
      </p:sp>
      <p:sp>
        <p:nvSpPr>
          <p:cNvPr id="18" name="Isosceles Triangle 17">
            <a:extLst>
              <a:ext uri="{FF2B5EF4-FFF2-40B4-BE49-F238E27FC236}">
                <a16:creationId xmlns:a16="http://schemas.microsoft.com/office/drawing/2014/main" id="{B553B87E-AD42-4CB1-AFE0-943153088B6C}"/>
              </a:ext>
            </a:extLst>
          </p:cNvPr>
          <p:cNvSpPr/>
          <p:nvPr/>
        </p:nvSpPr>
        <p:spPr>
          <a:xfrm rot="2399858">
            <a:off x="7897715" y="6794313"/>
            <a:ext cx="559408" cy="4808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a:p>
        </p:txBody>
      </p:sp>
      <p:sp>
        <p:nvSpPr>
          <p:cNvPr id="19" name="Isosceles Triangle 18">
            <a:extLst>
              <a:ext uri="{FF2B5EF4-FFF2-40B4-BE49-F238E27FC236}">
                <a16:creationId xmlns:a16="http://schemas.microsoft.com/office/drawing/2014/main" id="{BFEA674D-EE17-4AFF-891A-DF6043F32627}"/>
              </a:ext>
            </a:extLst>
          </p:cNvPr>
          <p:cNvSpPr/>
          <p:nvPr/>
        </p:nvSpPr>
        <p:spPr>
          <a:xfrm rot="5400000">
            <a:off x="11933795" y="4445593"/>
            <a:ext cx="559408" cy="4808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a:p>
        </p:txBody>
      </p:sp>
      <p:sp>
        <p:nvSpPr>
          <p:cNvPr id="20" name="Isosceles Triangle 19">
            <a:extLst>
              <a:ext uri="{FF2B5EF4-FFF2-40B4-BE49-F238E27FC236}">
                <a16:creationId xmlns:a16="http://schemas.microsoft.com/office/drawing/2014/main" id="{CE0248F2-953B-4F88-B837-E77A39CBEB4D}"/>
              </a:ext>
            </a:extLst>
          </p:cNvPr>
          <p:cNvSpPr/>
          <p:nvPr/>
        </p:nvSpPr>
        <p:spPr>
          <a:xfrm rot="2087896">
            <a:off x="15994387" y="6690684"/>
            <a:ext cx="559408" cy="4808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a:p>
        </p:txBody>
      </p:sp>
      <p:sp>
        <p:nvSpPr>
          <p:cNvPr id="21" name="Isosceles Triangle 20">
            <a:extLst>
              <a:ext uri="{FF2B5EF4-FFF2-40B4-BE49-F238E27FC236}">
                <a16:creationId xmlns:a16="http://schemas.microsoft.com/office/drawing/2014/main" id="{B1A3B278-980E-4DB1-AF0B-A85D6B45107C}"/>
              </a:ext>
            </a:extLst>
          </p:cNvPr>
          <p:cNvSpPr/>
          <p:nvPr/>
        </p:nvSpPr>
        <p:spPr>
          <a:xfrm rot="19367842">
            <a:off x="16063435" y="10850156"/>
            <a:ext cx="559408" cy="4808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733"/>
          </a:p>
        </p:txBody>
      </p:sp>
      <p:sp>
        <p:nvSpPr>
          <p:cNvPr id="2" name="Slide Number Placeholder 1">
            <a:extLst>
              <a:ext uri="{FF2B5EF4-FFF2-40B4-BE49-F238E27FC236}">
                <a16:creationId xmlns:a16="http://schemas.microsoft.com/office/drawing/2014/main" id="{76729AD3-89CA-4819-A265-E684D01206A8}"/>
              </a:ext>
            </a:extLst>
          </p:cNvPr>
          <p:cNvSpPr>
            <a:spLocks noGrp="1"/>
          </p:cNvSpPr>
          <p:nvPr>
            <p:ph type="sldNum" idx="12"/>
          </p:nvPr>
        </p:nvSpPr>
        <p:spPr/>
        <p:txBody>
          <a:bodyPr/>
          <a:lstStyle/>
          <a:p>
            <a:fld id="{00000000-1234-1234-1234-123412341234}" type="slidenum">
              <a:rPr lang="en" smtClean="0"/>
              <a:pPr/>
              <a:t>7</a:t>
            </a:fld>
            <a:endParaRPr lang="en"/>
          </a:p>
        </p:txBody>
      </p:sp>
      <p:sp>
        <p:nvSpPr>
          <p:cNvPr id="4" name="Google Shape;3358;p123">
            <a:extLst>
              <a:ext uri="{FF2B5EF4-FFF2-40B4-BE49-F238E27FC236}">
                <a16:creationId xmlns:a16="http://schemas.microsoft.com/office/drawing/2014/main" id="{D1FC5C0B-BA9F-E9B7-DDF0-D539F3C49D4A}"/>
              </a:ext>
            </a:extLst>
          </p:cNvPr>
          <p:cNvSpPr/>
          <p:nvPr/>
        </p:nvSpPr>
        <p:spPr>
          <a:xfrm>
            <a:off x="8770218" y="5814719"/>
            <a:ext cx="6809947" cy="6563926"/>
          </a:xfrm>
          <a:prstGeom prst="ellipse">
            <a:avLst/>
          </a:prstGeom>
          <a:solidFill>
            <a:schemeClr val="tx2"/>
          </a:solidFill>
          <a:ln>
            <a:noFill/>
          </a:ln>
        </p:spPr>
        <p:txBody>
          <a:bodyPr spcFirstLastPara="1" wrap="square" lIns="243800" tIns="121867" rIns="243800" bIns="4145267" anchor="b" anchorCtr="0">
            <a:noAutofit/>
          </a:bodyPr>
          <a:lstStyle/>
          <a:p>
            <a:pPr marL="243843" indent="-243843" algn="ctr">
              <a:buSzPts val="1600"/>
            </a:pPr>
            <a:endParaRPr sz="3200">
              <a:latin typeface="Montserrat"/>
              <a:ea typeface="Montserrat"/>
              <a:cs typeface="Montserrat"/>
              <a:sym typeface="Montserrat"/>
            </a:endParaRPr>
          </a:p>
        </p:txBody>
      </p:sp>
      <p:sp>
        <p:nvSpPr>
          <p:cNvPr id="5" name="TextBox 4">
            <a:extLst>
              <a:ext uri="{FF2B5EF4-FFF2-40B4-BE49-F238E27FC236}">
                <a16:creationId xmlns:a16="http://schemas.microsoft.com/office/drawing/2014/main" id="{0087057A-16E0-461F-C7EB-11138F45B6A6}"/>
              </a:ext>
            </a:extLst>
          </p:cNvPr>
          <p:cNvSpPr txBox="1"/>
          <p:nvPr/>
        </p:nvSpPr>
        <p:spPr>
          <a:xfrm>
            <a:off x="10448802" y="6931128"/>
            <a:ext cx="3603629" cy="4308872"/>
          </a:xfrm>
          <a:prstGeom prst="rect">
            <a:avLst/>
          </a:prstGeom>
          <a:noFill/>
        </p:spPr>
        <p:txBody>
          <a:bodyPr wrap="square" rtlCol="0">
            <a:spAutoFit/>
          </a:bodyPr>
          <a:lstStyle/>
          <a:p>
            <a:pPr algn="ctr"/>
            <a:r>
              <a:rPr lang="en-US" sz="3600">
                <a:solidFill>
                  <a:schemeClr val="bg1"/>
                </a:solidFill>
                <a:latin typeface="Montserrat" pitchFamily="2" charset="77"/>
              </a:rPr>
              <a:t>Design Pillars:</a:t>
            </a:r>
          </a:p>
          <a:p>
            <a:pPr algn="ctr"/>
            <a:endParaRPr lang="en-US" sz="3200">
              <a:solidFill>
                <a:schemeClr val="bg1"/>
              </a:solidFill>
              <a:latin typeface="Montserrat" pitchFamily="2" charset="77"/>
            </a:endParaRPr>
          </a:p>
          <a:p>
            <a:pPr marL="457200" indent="-457200" algn="just">
              <a:buFont typeface="Arial" panose="020B0604020202020204" pitchFamily="34" charset="0"/>
              <a:buChar char="•"/>
            </a:pPr>
            <a:r>
              <a:rPr lang="en-US" sz="3200">
                <a:solidFill>
                  <a:schemeClr val="bg1"/>
                </a:solidFill>
                <a:latin typeface="Montserrat" pitchFamily="2" charset="77"/>
              </a:rPr>
              <a:t>Recoverability</a:t>
            </a:r>
          </a:p>
          <a:p>
            <a:pPr marL="457200" indent="-457200" algn="just">
              <a:buFont typeface="Arial" panose="020B0604020202020204" pitchFamily="34" charset="0"/>
              <a:buChar char="•"/>
            </a:pPr>
            <a:r>
              <a:rPr lang="en-US" sz="3200">
                <a:solidFill>
                  <a:schemeClr val="bg1"/>
                </a:solidFill>
                <a:latin typeface="Montserrat" pitchFamily="2" charset="77"/>
              </a:rPr>
              <a:t>Availability</a:t>
            </a:r>
          </a:p>
          <a:p>
            <a:pPr marL="457200" indent="-457200" algn="just">
              <a:buFont typeface="Arial" panose="020B0604020202020204" pitchFamily="34" charset="0"/>
              <a:buChar char="•"/>
            </a:pPr>
            <a:r>
              <a:rPr lang="en-US" sz="3200">
                <a:solidFill>
                  <a:schemeClr val="bg1"/>
                </a:solidFill>
                <a:latin typeface="Montserrat" pitchFamily="2" charset="77"/>
              </a:rPr>
              <a:t>Manageability</a:t>
            </a:r>
          </a:p>
          <a:p>
            <a:pPr marL="457200" indent="-457200" algn="just">
              <a:buFont typeface="Arial" panose="020B0604020202020204" pitchFamily="34" charset="0"/>
              <a:buChar char="•"/>
            </a:pPr>
            <a:r>
              <a:rPr lang="en-US" sz="3200">
                <a:solidFill>
                  <a:schemeClr val="bg1"/>
                </a:solidFill>
                <a:latin typeface="Montserrat" pitchFamily="2" charset="77"/>
              </a:rPr>
              <a:t>Performance</a:t>
            </a:r>
          </a:p>
          <a:p>
            <a:pPr marL="457200" indent="-457200" algn="just">
              <a:buFont typeface="Arial" panose="020B0604020202020204" pitchFamily="34" charset="0"/>
              <a:buChar char="•"/>
            </a:pPr>
            <a:r>
              <a:rPr lang="en-US" sz="3200">
                <a:solidFill>
                  <a:schemeClr val="bg1"/>
                </a:solidFill>
                <a:latin typeface="Montserrat" pitchFamily="2" charset="77"/>
              </a:rPr>
              <a:t>Security</a:t>
            </a:r>
          </a:p>
          <a:p>
            <a:pPr marL="457200" indent="-457200" algn="just">
              <a:buFont typeface="Arial" panose="020B0604020202020204" pitchFamily="34" charset="0"/>
              <a:buChar char="•"/>
            </a:pPr>
            <a:r>
              <a:rPr lang="en-US" sz="3200">
                <a:solidFill>
                  <a:schemeClr val="bg1"/>
                </a:solidFill>
                <a:latin typeface="Montserrat" pitchFamily="2" charset="77"/>
              </a:rPr>
              <a:t>Scalability</a:t>
            </a:r>
          </a:p>
          <a:p>
            <a:endParaRPr lang="en-US"/>
          </a:p>
        </p:txBody>
      </p:sp>
      <p:sp>
        <p:nvSpPr>
          <p:cNvPr id="6" name="TextBox 5">
            <a:extLst>
              <a:ext uri="{FF2B5EF4-FFF2-40B4-BE49-F238E27FC236}">
                <a16:creationId xmlns:a16="http://schemas.microsoft.com/office/drawing/2014/main" id="{4A9562CB-59B5-6927-54C8-211586603863}"/>
              </a:ext>
            </a:extLst>
          </p:cNvPr>
          <p:cNvSpPr txBox="1"/>
          <p:nvPr/>
        </p:nvSpPr>
        <p:spPr>
          <a:xfrm>
            <a:off x="715951" y="2854801"/>
            <a:ext cx="6294449" cy="2554545"/>
          </a:xfrm>
          <a:prstGeom prst="rect">
            <a:avLst/>
          </a:prstGeom>
          <a:noFill/>
        </p:spPr>
        <p:txBody>
          <a:bodyPr wrap="square" rtlCol="0">
            <a:spAutoFit/>
          </a:bodyPr>
          <a:lstStyle/>
          <a:p>
            <a:r>
              <a:rPr lang="en" sz="4000" dirty="0">
                <a:solidFill>
                  <a:schemeClr val="accent6"/>
                </a:solidFill>
                <a:latin typeface="Montserrat" pitchFamily="2" charset="77"/>
              </a:rPr>
              <a:t>What about a Design?</a:t>
            </a:r>
            <a:br>
              <a:rPr lang="en" sz="4000" dirty="0">
                <a:solidFill>
                  <a:schemeClr val="accent6"/>
                </a:solidFill>
                <a:latin typeface="Montserrat" pitchFamily="2" charset="77"/>
              </a:rPr>
            </a:br>
            <a:br>
              <a:rPr lang="en" sz="4000" dirty="0">
                <a:solidFill>
                  <a:schemeClr val="accent6"/>
                </a:solidFill>
                <a:latin typeface="Montserrat" pitchFamily="2" charset="77"/>
              </a:rPr>
            </a:br>
            <a:r>
              <a:rPr lang="en" sz="4000" dirty="0">
                <a:solidFill>
                  <a:schemeClr val="accent6"/>
                </a:solidFill>
                <a:latin typeface="Montserrat" pitchFamily="2" charset="77"/>
              </a:rPr>
              <a:t>Enterprise Architecture Design Stages</a:t>
            </a:r>
            <a:endParaRPr lang="en-US" sz="4000" dirty="0">
              <a:solidFill>
                <a:schemeClr val="accent6"/>
              </a:solidFill>
              <a:latin typeface="Montserrat" pitchFamily="2" charset="77"/>
            </a:endParaRPr>
          </a:p>
        </p:txBody>
      </p:sp>
      <p:sp>
        <p:nvSpPr>
          <p:cNvPr id="7" name="TextBox 6">
            <a:extLst>
              <a:ext uri="{FF2B5EF4-FFF2-40B4-BE49-F238E27FC236}">
                <a16:creationId xmlns:a16="http://schemas.microsoft.com/office/drawing/2014/main" id="{F8F0D8B1-F48F-79DC-7AE0-240229FE03B7}"/>
              </a:ext>
            </a:extLst>
          </p:cNvPr>
          <p:cNvSpPr txBox="1"/>
          <p:nvPr/>
        </p:nvSpPr>
        <p:spPr>
          <a:xfrm>
            <a:off x="15147792" y="2897039"/>
            <a:ext cx="8607622" cy="2862322"/>
          </a:xfrm>
          <a:prstGeom prst="rect">
            <a:avLst/>
          </a:prstGeom>
          <a:noFill/>
        </p:spPr>
        <p:txBody>
          <a:bodyPr wrap="square" rtlCol="0">
            <a:spAutoFit/>
          </a:bodyPr>
          <a:lstStyle/>
          <a:p>
            <a:r>
              <a:rPr lang="en-US" sz="3200" dirty="0">
                <a:solidFill>
                  <a:schemeClr val="accent6"/>
                </a:solidFill>
                <a:effectLst/>
                <a:latin typeface="Montserrat" pitchFamily="2" charset="77"/>
              </a:rPr>
              <a:t>Professional Services:</a:t>
            </a:r>
          </a:p>
          <a:p>
            <a:pPr marL="285750" indent="-285750">
              <a:buFont typeface="Arial" panose="020B0604020202020204" pitchFamily="34" charset="0"/>
              <a:buChar char="•"/>
            </a:pPr>
            <a:r>
              <a:rPr lang="en-US" sz="2800" dirty="0">
                <a:solidFill>
                  <a:schemeClr val="accent6"/>
                </a:solidFill>
                <a:effectLst/>
                <a:latin typeface="Montserrat" pitchFamily="2" charset="77"/>
              </a:rPr>
              <a:t>Nutanix Kubernetes Platform Design Workshop</a:t>
            </a:r>
          </a:p>
          <a:p>
            <a:pPr marL="285750" indent="-285750">
              <a:buFont typeface="Arial" panose="020B0604020202020204" pitchFamily="34" charset="0"/>
              <a:buChar char="•"/>
            </a:pPr>
            <a:r>
              <a:rPr lang="en-US" sz="2800" dirty="0">
                <a:solidFill>
                  <a:schemeClr val="accent6"/>
                </a:solidFill>
                <a:effectLst/>
                <a:latin typeface="Montserrat" pitchFamily="2" charset="77"/>
              </a:rPr>
              <a:t>Nutanix Kubernetes Platform Deployment</a:t>
            </a:r>
          </a:p>
          <a:p>
            <a:pPr marL="285750" indent="-285750">
              <a:buFont typeface="Arial" panose="020B0604020202020204" pitchFamily="34" charset="0"/>
              <a:buChar char="•"/>
            </a:pPr>
            <a:endParaRPr lang="en-US" sz="3200" dirty="0">
              <a:solidFill>
                <a:schemeClr val="accent6"/>
              </a:solidFill>
              <a:latin typeface="Montserrat" pitchFamily="2" charset="77"/>
            </a:endParaRPr>
          </a:p>
          <a:p>
            <a:pPr marL="285750" indent="-285750">
              <a:buFont typeface="Arial" panose="020B0604020202020204" pitchFamily="34" charset="0"/>
              <a:buChar char="•"/>
            </a:pPr>
            <a:endParaRPr lang="en-US" sz="3200" dirty="0">
              <a:solidFill>
                <a:schemeClr val="accent6"/>
              </a:solidFill>
              <a:effectLst/>
              <a:latin typeface="Montserrat" pitchFamily="2" charset="77"/>
            </a:endParaRPr>
          </a:p>
        </p:txBody>
      </p:sp>
    </p:spTree>
    <p:extLst>
      <p:ext uri="{BB962C8B-B14F-4D97-AF65-F5344CB8AC3E}">
        <p14:creationId xmlns:p14="http://schemas.microsoft.com/office/powerpoint/2010/main" val="143565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4"/>
        <p:cNvGrpSpPr/>
        <p:nvPr/>
      </p:nvGrpSpPr>
      <p:grpSpPr>
        <a:xfrm>
          <a:off x="0" y="0"/>
          <a:ext cx="0" cy="0"/>
          <a:chOff x="0" y="0"/>
          <a:chExt cx="0" cy="0"/>
        </a:xfrm>
      </p:grpSpPr>
      <p:sp>
        <p:nvSpPr>
          <p:cNvPr id="3285" name="Google Shape;3285;p120"/>
          <p:cNvSpPr/>
          <p:nvPr/>
        </p:nvSpPr>
        <p:spPr>
          <a:xfrm>
            <a:off x="1076400" y="3169333"/>
            <a:ext cx="6754400" cy="9432000"/>
          </a:xfrm>
          <a:prstGeom prst="roundRect">
            <a:avLst>
              <a:gd name="adj" fmla="val 0"/>
            </a:avLst>
          </a:prstGeom>
          <a:solidFill>
            <a:srgbClr val="F2F2F2"/>
          </a:solidFill>
          <a:ln>
            <a:noFill/>
          </a:ln>
        </p:spPr>
        <p:txBody>
          <a:bodyPr spcFirstLastPara="1" wrap="square" lIns="288000" tIns="1097267" rIns="384000" bIns="192000" anchor="t" anchorCtr="0">
            <a:noAutofit/>
          </a:bodyPr>
          <a:lstStyle/>
          <a:p>
            <a:pPr marL="33867">
              <a:lnSpc>
                <a:spcPct val="95000"/>
              </a:lnSpc>
              <a:buClr>
                <a:srgbClr val="969696"/>
              </a:buClr>
              <a:buSzPts val="900"/>
            </a:pPr>
            <a:r>
              <a:rPr lang="en-US" sz="2800" b="1" dirty="0">
                <a:solidFill>
                  <a:srgbClr val="616161"/>
                </a:solidFill>
                <a:latin typeface="Montserrat"/>
                <a:ea typeface="Montserrat"/>
                <a:cs typeface="Montserrat"/>
                <a:sym typeface="Montserrat"/>
              </a:rPr>
              <a:t>Resources</a:t>
            </a:r>
          </a:p>
          <a:p>
            <a:pPr marL="376767" indent="-342900">
              <a:lnSpc>
                <a:spcPct val="95000"/>
              </a:lnSpc>
              <a:buClr>
                <a:srgbClr val="969696"/>
              </a:buClr>
              <a:buSzPts val="900"/>
              <a:buFont typeface="Arial" panose="020B0604020202020204" pitchFamily="34" charset="0"/>
              <a:buChar char="•"/>
            </a:pPr>
            <a:r>
              <a:rPr lang="en-US" sz="2600" dirty="0">
                <a:solidFill>
                  <a:srgbClr val="616161"/>
                </a:solidFill>
                <a:latin typeface="Montserrat"/>
                <a:ea typeface="Montserrat"/>
                <a:cs typeface="Montserrat"/>
                <a:sym typeface="Montserrat"/>
              </a:rPr>
              <a:t>How many clusters/environment</a:t>
            </a:r>
          </a:p>
          <a:p>
            <a:pPr marL="376767" indent="-342900">
              <a:lnSpc>
                <a:spcPct val="95000"/>
              </a:lnSpc>
              <a:buClr>
                <a:srgbClr val="969696"/>
              </a:buClr>
              <a:buSzPts val="900"/>
              <a:buFont typeface="Arial" panose="020B0604020202020204" pitchFamily="34" charset="0"/>
              <a:buChar char="•"/>
            </a:pPr>
            <a:r>
              <a:rPr lang="en-US" sz="2600" dirty="0">
                <a:solidFill>
                  <a:srgbClr val="616161"/>
                </a:solidFill>
                <a:latin typeface="Montserrat"/>
                <a:ea typeface="Montserrat"/>
                <a:cs typeface="Montserrat"/>
                <a:sym typeface="Montserrat"/>
              </a:rPr>
              <a:t>How many nodes/cluster</a:t>
            </a:r>
          </a:p>
          <a:p>
            <a:pPr marL="376767" indent="-342900">
              <a:lnSpc>
                <a:spcPct val="95000"/>
              </a:lnSpc>
              <a:buClr>
                <a:srgbClr val="969696"/>
              </a:buClr>
              <a:buSzPts val="900"/>
              <a:buFont typeface="Arial" panose="020B0604020202020204" pitchFamily="34" charset="0"/>
              <a:buChar char="•"/>
            </a:pPr>
            <a:r>
              <a:rPr lang="en-US" sz="2600" dirty="0">
                <a:solidFill>
                  <a:srgbClr val="616161"/>
                </a:solidFill>
                <a:latin typeface="Montserrat"/>
                <a:ea typeface="Montserrat"/>
                <a:cs typeface="Montserrat"/>
                <a:sym typeface="Montserrat"/>
              </a:rPr>
              <a:t>What node pools/cluster</a:t>
            </a:r>
          </a:p>
          <a:p>
            <a:pPr marL="376767" indent="-342900">
              <a:lnSpc>
                <a:spcPct val="95000"/>
              </a:lnSpc>
              <a:buClr>
                <a:srgbClr val="969696"/>
              </a:buClr>
              <a:buSzPts val="900"/>
              <a:buFont typeface="Arial" panose="020B0604020202020204" pitchFamily="34" charset="0"/>
              <a:buChar char="•"/>
            </a:pPr>
            <a:r>
              <a:rPr lang="en-US" sz="2600" dirty="0">
                <a:solidFill>
                  <a:srgbClr val="616161"/>
                </a:solidFill>
                <a:latin typeface="Montserrat"/>
                <a:ea typeface="Montserrat"/>
                <a:cs typeface="Montserrat"/>
                <a:sym typeface="Montserrat"/>
              </a:rPr>
              <a:t>IPs/cluster (for nodes, LB, ingress, etc.)</a:t>
            </a:r>
          </a:p>
          <a:p>
            <a:pPr marL="376767" indent="-342900">
              <a:lnSpc>
                <a:spcPct val="95000"/>
              </a:lnSpc>
              <a:buClr>
                <a:srgbClr val="969696"/>
              </a:buClr>
              <a:buSzPts val="900"/>
              <a:buFont typeface="Arial" panose="020B0604020202020204" pitchFamily="34" charset="0"/>
              <a:buChar char="•"/>
            </a:pPr>
            <a:r>
              <a:rPr lang="en-US" sz="2600" dirty="0">
                <a:solidFill>
                  <a:srgbClr val="616161"/>
                </a:solidFill>
                <a:latin typeface="Montserrat"/>
                <a:ea typeface="Montserrat"/>
                <a:cs typeface="Montserrat"/>
                <a:sym typeface="Montserrat"/>
              </a:rPr>
              <a:t>What storage/cluster</a:t>
            </a:r>
          </a:p>
          <a:p>
            <a:pPr marL="376767" indent="-342900">
              <a:lnSpc>
                <a:spcPct val="95000"/>
              </a:lnSpc>
              <a:buClr>
                <a:srgbClr val="969696"/>
              </a:buClr>
              <a:buSzPts val="900"/>
              <a:buFont typeface="Arial" panose="020B0604020202020204" pitchFamily="34" charset="0"/>
              <a:buChar char="•"/>
            </a:pPr>
            <a:r>
              <a:rPr lang="en-US" sz="2600" dirty="0">
                <a:solidFill>
                  <a:srgbClr val="616161"/>
                </a:solidFill>
                <a:latin typeface="Montserrat"/>
                <a:ea typeface="Montserrat"/>
                <a:cs typeface="Montserrat"/>
                <a:sym typeface="Montserrat"/>
              </a:rPr>
              <a:t>What resources/node (CPU &amp; memory)</a:t>
            </a:r>
          </a:p>
          <a:p>
            <a:pPr marL="317503" indent="-283636">
              <a:lnSpc>
                <a:spcPct val="95000"/>
              </a:lnSpc>
              <a:buClr>
                <a:srgbClr val="969696"/>
              </a:buClr>
              <a:buSzPts val="900"/>
              <a:buFont typeface="Montserrat"/>
              <a:buChar char="•"/>
            </a:pPr>
            <a:endParaRPr lang="en-US" sz="2400" dirty="0">
              <a:solidFill>
                <a:srgbClr val="616161"/>
              </a:solidFill>
              <a:latin typeface="Montserrat"/>
              <a:ea typeface="Montserrat"/>
              <a:cs typeface="Montserrat"/>
              <a:sym typeface="Montserrat"/>
            </a:endParaRPr>
          </a:p>
          <a:p>
            <a:pPr marL="33867">
              <a:lnSpc>
                <a:spcPct val="95000"/>
              </a:lnSpc>
              <a:buClr>
                <a:srgbClr val="969696"/>
              </a:buClr>
              <a:buSzPts val="900"/>
            </a:pPr>
            <a:r>
              <a:rPr lang="en-US" sz="2800" b="1" dirty="0">
                <a:solidFill>
                  <a:srgbClr val="616161"/>
                </a:solidFill>
                <a:latin typeface="Montserrat"/>
                <a:ea typeface="Montserrat"/>
                <a:cs typeface="Montserrat"/>
                <a:sym typeface="Montserrat"/>
              </a:rPr>
              <a:t>Quotas</a:t>
            </a:r>
            <a:endParaRPr lang="en-US" sz="2400" b="1" dirty="0">
              <a:solidFill>
                <a:srgbClr val="616161"/>
              </a:solidFill>
              <a:latin typeface="Montserrat"/>
              <a:ea typeface="Montserrat"/>
              <a:cs typeface="Montserrat"/>
              <a:sym typeface="Montserrat"/>
            </a:endParaRPr>
          </a:p>
          <a:p>
            <a:pPr marL="317503" indent="-283636">
              <a:lnSpc>
                <a:spcPct val="95000"/>
              </a:lnSpc>
              <a:buClr>
                <a:srgbClr val="969696"/>
              </a:buClr>
              <a:buSzPts val="900"/>
              <a:buFont typeface="Montserrat"/>
              <a:buChar char="•"/>
            </a:pPr>
            <a:r>
              <a:rPr lang="en-US" sz="2600" dirty="0">
                <a:solidFill>
                  <a:srgbClr val="616161"/>
                </a:solidFill>
                <a:latin typeface="Montserrat"/>
                <a:ea typeface="Montserrat"/>
                <a:cs typeface="Montserrat"/>
                <a:sym typeface="Montserrat"/>
              </a:rPr>
              <a:t>What type of quotas are set?</a:t>
            </a:r>
          </a:p>
          <a:p>
            <a:pPr marL="317503" indent="-283636">
              <a:lnSpc>
                <a:spcPct val="95000"/>
              </a:lnSpc>
              <a:buClr>
                <a:srgbClr val="969696"/>
              </a:buClr>
              <a:buSzPts val="900"/>
              <a:buFont typeface="Montserrat"/>
              <a:buChar char="•"/>
            </a:pPr>
            <a:endParaRPr lang="en-US" sz="2600" dirty="0">
              <a:solidFill>
                <a:srgbClr val="616161"/>
              </a:solidFill>
              <a:latin typeface="Montserrat"/>
              <a:ea typeface="Montserrat"/>
              <a:cs typeface="Montserrat"/>
              <a:sym typeface="Montserrat"/>
            </a:endParaRPr>
          </a:p>
          <a:p>
            <a:pPr marL="317503" indent="-283636">
              <a:lnSpc>
                <a:spcPct val="95000"/>
              </a:lnSpc>
              <a:buClr>
                <a:srgbClr val="969696"/>
              </a:buClr>
              <a:buSzPts val="900"/>
              <a:buFont typeface="Montserrat"/>
              <a:buChar char="•"/>
            </a:pPr>
            <a:r>
              <a:rPr lang="en-US" sz="2600" dirty="0">
                <a:solidFill>
                  <a:srgbClr val="616161"/>
                </a:solidFill>
                <a:latin typeface="Montserrat"/>
                <a:ea typeface="Montserrat"/>
                <a:cs typeface="Montserrat"/>
                <a:sym typeface="Montserrat"/>
              </a:rPr>
              <a:t>E.g., what quotas, if any, exist per namespace on each cluster in each env. to be migrated</a:t>
            </a:r>
          </a:p>
        </p:txBody>
      </p:sp>
      <p:sp>
        <p:nvSpPr>
          <p:cNvPr id="3286" name="Google Shape;3286;p120"/>
          <p:cNvSpPr/>
          <p:nvPr/>
        </p:nvSpPr>
        <p:spPr>
          <a:xfrm>
            <a:off x="16553200" y="3169333"/>
            <a:ext cx="6709600" cy="9432000"/>
          </a:xfrm>
          <a:prstGeom prst="roundRect">
            <a:avLst>
              <a:gd name="adj" fmla="val 0"/>
            </a:avLst>
          </a:prstGeom>
          <a:solidFill>
            <a:srgbClr val="F2F2F2"/>
          </a:solidFill>
          <a:ln>
            <a:noFill/>
          </a:ln>
        </p:spPr>
        <p:txBody>
          <a:bodyPr spcFirstLastPara="1" wrap="square" lIns="288000" tIns="1097267" rIns="384000" bIns="192000" anchor="t" anchorCtr="0">
            <a:noAutofit/>
          </a:bodyPr>
          <a:lstStyle/>
          <a:p>
            <a:pPr marL="33867">
              <a:lnSpc>
                <a:spcPct val="95000"/>
              </a:lnSpc>
              <a:buClr>
                <a:srgbClr val="969696"/>
              </a:buClr>
              <a:buSzPts val="900"/>
            </a:pPr>
            <a:r>
              <a:rPr lang="en-US" sz="2800" dirty="0">
                <a:latin typeface="Montserrat"/>
                <a:ea typeface="Montserrat"/>
                <a:cs typeface="Montserrat"/>
                <a:sym typeface="Montserrat"/>
              </a:rPr>
              <a:t>Are there deltas from existing env (e.g., for growth or contraction):</a:t>
            </a:r>
          </a:p>
          <a:p>
            <a:pPr marL="491067" indent="-457200">
              <a:lnSpc>
                <a:spcPct val="95000"/>
              </a:lnSpc>
              <a:buClr>
                <a:srgbClr val="969696"/>
              </a:buClr>
              <a:buSzPts val="900"/>
              <a:buFont typeface="Arial" panose="020B0604020202020204" pitchFamily="34" charset="0"/>
              <a:buChar char="•"/>
            </a:pPr>
            <a:r>
              <a:rPr lang="en-US" sz="2800" dirty="0">
                <a:latin typeface="Montserrat"/>
                <a:ea typeface="Montserrat"/>
                <a:cs typeface="Montserrat"/>
                <a:sym typeface="Montserrat"/>
              </a:rPr>
              <a:t>Clusters/environment</a:t>
            </a:r>
          </a:p>
          <a:p>
            <a:pPr marL="491067" indent="-457200">
              <a:lnSpc>
                <a:spcPct val="95000"/>
              </a:lnSpc>
              <a:buClr>
                <a:srgbClr val="969696"/>
              </a:buClr>
              <a:buSzPts val="900"/>
              <a:buFont typeface="Arial" panose="020B0604020202020204" pitchFamily="34" charset="0"/>
              <a:buChar char="•"/>
            </a:pPr>
            <a:r>
              <a:rPr lang="en-US" sz="2800" dirty="0">
                <a:latin typeface="Montserrat"/>
                <a:ea typeface="Montserrat"/>
                <a:cs typeface="Montserrat"/>
                <a:sym typeface="Montserrat"/>
              </a:rPr>
              <a:t>Nodes/cluster</a:t>
            </a:r>
          </a:p>
          <a:p>
            <a:pPr marL="491067" indent="-457200">
              <a:lnSpc>
                <a:spcPct val="95000"/>
              </a:lnSpc>
              <a:buClr>
                <a:srgbClr val="969696"/>
              </a:buClr>
              <a:buSzPts val="900"/>
              <a:buFont typeface="Arial" panose="020B0604020202020204" pitchFamily="34" charset="0"/>
              <a:buChar char="•"/>
            </a:pPr>
            <a:r>
              <a:rPr lang="en-US" sz="2800" dirty="0">
                <a:latin typeface="Montserrat"/>
                <a:ea typeface="Montserrat"/>
                <a:cs typeface="Montserrat"/>
                <a:sym typeface="Montserrat"/>
              </a:rPr>
              <a:t>Node pools/cluster</a:t>
            </a:r>
          </a:p>
          <a:p>
            <a:pPr marL="491067" indent="-457200">
              <a:lnSpc>
                <a:spcPct val="95000"/>
              </a:lnSpc>
              <a:buClr>
                <a:srgbClr val="969696"/>
              </a:buClr>
              <a:buSzPts val="900"/>
              <a:buFont typeface="Arial" panose="020B0604020202020204" pitchFamily="34" charset="0"/>
              <a:buChar char="•"/>
            </a:pPr>
            <a:r>
              <a:rPr lang="en-US" sz="2800" dirty="0">
                <a:latin typeface="Montserrat"/>
                <a:ea typeface="Montserrat"/>
                <a:cs typeface="Montserrat"/>
                <a:sym typeface="Montserrat"/>
              </a:rPr>
              <a:t>Node assignment behavior</a:t>
            </a:r>
          </a:p>
          <a:p>
            <a:pPr marL="491067" indent="-457200">
              <a:lnSpc>
                <a:spcPct val="95000"/>
              </a:lnSpc>
              <a:buClr>
                <a:srgbClr val="969696"/>
              </a:buClr>
              <a:buSzPts val="900"/>
              <a:buFont typeface="Arial" panose="020B0604020202020204" pitchFamily="34" charset="0"/>
              <a:buChar char="•"/>
            </a:pPr>
            <a:r>
              <a:rPr lang="en-US" sz="2800" dirty="0">
                <a:latin typeface="Montserrat"/>
                <a:ea typeface="Montserrat"/>
                <a:cs typeface="Montserrat"/>
                <a:sym typeface="Montserrat"/>
              </a:rPr>
              <a:t>IPs/cluster (for nodes, LB, ingress, etc.)</a:t>
            </a:r>
          </a:p>
          <a:p>
            <a:pPr marL="491067" indent="-457200">
              <a:lnSpc>
                <a:spcPct val="95000"/>
              </a:lnSpc>
              <a:buClr>
                <a:srgbClr val="969696"/>
              </a:buClr>
              <a:buSzPts val="900"/>
              <a:buFont typeface="Arial" panose="020B0604020202020204" pitchFamily="34" charset="0"/>
              <a:buChar char="•"/>
            </a:pPr>
            <a:r>
              <a:rPr lang="en-US" sz="2800" dirty="0">
                <a:latin typeface="Montserrat"/>
                <a:ea typeface="Montserrat"/>
                <a:cs typeface="Montserrat"/>
                <a:sym typeface="Montserrat"/>
              </a:rPr>
              <a:t>Storage/cluster</a:t>
            </a:r>
          </a:p>
          <a:p>
            <a:pPr marL="491067" indent="-457200">
              <a:lnSpc>
                <a:spcPct val="95000"/>
              </a:lnSpc>
              <a:buClr>
                <a:srgbClr val="969696"/>
              </a:buClr>
              <a:buSzPts val="900"/>
              <a:buFont typeface="Arial" panose="020B0604020202020204" pitchFamily="34" charset="0"/>
              <a:buChar char="•"/>
            </a:pPr>
            <a:r>
              <a:rPr lang="en-US" sz="2800" dirty="0">
                <a:latin typeface="Montserrat"/>
                <a:ea typeface="Montserrat"/>
                <a:cs typeface="Montserrat"/>
                <a:sym typeface="Montserrat"/>
              </a:rPr>
              <a:t>Resources/nodes</a:t>
            </a:r>
          </a:p>
          <a:p>
            <a:pPr marL="491067" indent="-457200">
              <a:lnSpc>
                <a:spcPct val="95000"/>
              </a:lnSpc>
              <a:buClr>
                <a:srgbClr val="969696"/>
              </a:buClr>
              <a:buSzPts val="900"/>
              <a:buFont typeface="Arial" panose="020B0604020202020204" pitchFamily="34" charset="0"/>
              <a:buChar char="•"/>
            </a:pPr>
            <a:r>
              <a:rPr lang="en-US" sz="2800" dirty="0">
                <a:latin typeface="Montserrat"/>
                <a:ea typeface="Montserrat"/>
                <a:cs typeface="Montserrat"/>
                <a:sym typeface="Montserrat"/>
              </a:rPr>
              <a:t>Namespace quotas</a:t>
            </a:r>
          </a:p>
          <a:p>
            <a:pPr marL="491067" indent="-457200">
              <a:lnSpc>
                <a:spcPct val="95000"/>
              </a:lnSpc>
              <a:buClr>
                <a:srgbClr val="969696"/>
              </a:buClr>
              <a:buSzPts val="900"/>
              <a:buFont typeface="Arial" panose="020B0604020202020204" pitchFamily="34" charset="0"/>
              <a:buChar char="•"/>
            </a:pPr>
            <a:endParaRPr lang="en-US" sz="2800" dirty="0">
              <a:latin typeface="Montserrat"/>
              <a:ea typeface="Montserrat"/>
              <a:cs typeface="Montserrat"/>
              <a:sym typeface="Montserrat"/>
            </a:endParaRPr>
          </a:p>
          <a:p>
            <a:pPr marL="491067" indent="-457200">
              <a:lnSpc>
                <a:spcPct val="95000"/>
              </a:lnSpc>
              <a:buClr>
                <a:srgbClr val="969696"/>
              </a:buClr>
              <a:buSzPts val="900"/>
              <a:buFont typeface="Arial" panose="020B0604020202020204" pitchFamily="34" charset="0"/>
              <a:buChar char="•"/>
            </a:pPr>
            <a:endParaRPr lang="en-US" sz="2800" dirty="0">
              <a:latin typeface="Montserrat"/>
              <a:ea typeface="Montserrat"/>
              <a:cs typeface="Montserrat"/>
              <a:sym typeface="Montserrat"/>
            </a:endParaRPr>
          </a:p>
          <a:p>
            <a:pPr marL="491067" indent="-457200">
              <a:lnSpc>
                <a:spcPct val="95000"/>
              </a:lnSpc>
              <a:buClr>
                <a:srgbClr val="969696"/>
              </a:buClr>
              <a:buSzPts val="900"/>
              <a:buFont typeface="Arial" panose="020B0604020202020204" pitchFamily="34" charset="0"/>
              <a:buChar char="•"/>
            </a:pPr>
            <a:endParaRPr sz="2800" dirty="0">
              <a:latin typeface="Montserrat"/>
              <a:ea typeface="Montserrat"/>
              <a:cs typeface="Montserrat"/>
              <a:sym typeface="Montserrat"/>
            </a:endParaRPr>
          </a:p>
        </p:txBody>
      </p:sp>
      <p:sp>
        <p:nvSpPr>
          <p:cNvPr id="3287" name="Google Shape;3287;p120"/>
          <p:cNvSpPr/>
          <p:nvPr/>
        </p:nvSpPr>
        <p:spPr>
          <a:xfrm>
            <a:off x="1076400" y="3169333"/>
            <a:ext cx="6754400" cy="752000"/>
          </a:xfrm>
          <a:prstGeom prst="round2SameRect">
            <a:avLst>
              <a:gd name="adj1" fmla="val 16667"/>
              <a:gd name="adj2" fmla="val 0"/>
            </a:avLst>
          </a:prstGeom>
          <a:solidFill>
            <a:schemeClr val="tx2"/>
          </a:solidFill>
          <a:ln>
            <a:noFill/>
          </a:ln>
        </p:spPr>
        <p:txBody>
          <a:bodyPr spcFirstLastPara="1" wrap="square" lIns="288000" tIns="192000" rIns="288000" bIns="192000" anchor="ctr" anchorCtr="0">
            <a:noAutofit/>
          </a:bodyPr>
          <a:lstStyle/>
          <a:p>
            <a:pPr>
              <a:buSzPts val="1200"/>
            </a:pPr>
            <a:r>
              <a:rPr lang="en" sz="2667" b="1" dirty="0">
                <a:solidFill>
                  <a:schemeClr val="lt1"/>
                </a:solidFill>
                <a:latin typeface="Montserrat"/>
                <a:ea typeface="Montserrat"/>
                <a:cs typeface="Montserrat"/>
                <a:sym typeface="Montserrat"/>
              </a:rPr>
              <a:t>Existing K8s Environment</a:t>
            </a:r>
            <a:endParaRPr sz="3200" dirty="0">
              <a:latin typeface="Montserrat"/>
              <a:ea typeface="Montserrat"/>
              <a:cs typeface="Montserrat"/>
              <a:sym typeface="Montserrat"/>
            </a:endParaRPr>
          </a:p>
        </p:txBody>
      </p:sp>
      <p:grpSp>
        <p:nvGrpSpPr>
          <p:cNvPr id="3288" name="Google Shape;3288;p120"/>
          <p:cNvGrpSpPr/>
          <p:nvPr/>
        </p:nvGrpSpPr>
        <p:grpSpPr>
          <a:xfrm>
            <a:off x="9596260" y="3528363"/>
            <a:ext cx="2459635" cy="6795808"/>
            <a:chOff x="4361179" y="1676395"/>
            <a:chExt cx="1430020" cy="3951051"/>
          </a:xfrm>
        </p:grpSpPr>
        <p:sp>
          <p:nvSpPr>
            <p:cNvPr id="3289" name="Google Shape;3289;p120"/>
            <p:cNvSpPr/>
            <p:nvPr/>
          </p:nvSpPr>
          <p:spPr>
            <a:xfrm flipH="1">
              <a:off x="4361182" y="3790950"/>
              <a:ext cx="949958" cy="1836496"/>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290" name="Google Shape;3290;p120"/>
            <p:cNvSpPr/>
            <p:nvPr/>
          </p:nvSpPr>
          <p:spPr>
            <a:xfrm flipH="1">
              <a:off x="4361181" y="3765550"/>
              <a:ext cx="1222374" cy="1435100"/>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291" name="Google Shape;3291;p120"/>
            <p:cNvSpPr/>
            <p:nvPr/>
          </p:nvSpPr>
          <p:spPr>
            <a:xfrm flipH="1">
              <a:off x="4361180" y="3732213"/>
              <a:ext cx="1049020" cy="1004887"/>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292" name="Google Shape;3292;p120"/>
            <p:cNvSpPr/>
            <p:nvPr/>
          </p:nvSpPr>
          <p:spPr>
            <a:xfrm flipH="1">
              <a:off x="4361180" y="3732213"/>
              <a:ext cx="1430019" cy="585787"/>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293" name="Google Shape;3293;p120"/>
            <p:cNvSpPr/>
            <p:nvPr/>
          </p:nvSpPr>
          <p:spPr>
            <a:xfrm rot="10800000">
              <a:off x="4361180" y="2995613"/>
              <a:ext cx="822325" cy="736600"/>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294" name="Google Shape;3294;p120"/>
            <p:cNvSpPr/>
            <p:nvPr/>
          </p:nvSpPr>
          <p:spPr>
            <a:xfrm rot="10800000">
              <a:off x="4361180" y="2552697"/>
              <a:ext cx="1398588" cy="1179513"/>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295" name="Google Shape;3295;p120"/>
            <p:cNvSpPr/>
            <p:nvPr/>
          </p:nvSpPr>
          <p:spPr>
            <a:xfrm rot="10800000">
              <a:off x="4361180" y="2114550"/>
              <a:ext cx="874713" cy="1617662"/>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296" name="Google Shape;3296;p120"/>
            <p:cNvSpPr/>
            <p:nvPr/>
          </p:nvSpPr>
          <p:spPr>
            <a:xfrm rot="10800000">
              <a:off x="4361179" y="1676395"/>
              <a:ext cx="957581" cy="2055813"/>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grpSp>
      <p:sp>
        <p:nvSpPr>
          <p:cNvPr id="3297" name="Google Shape;3297;p120"/>
          <p:cNvSpPr/>
          <p:nvPr/>
        </p:nvSpPr>
        <p:spPr>
          <a:xfrm>
            <a:off x="8667133" y="6136728"/>
            <a:ext cx="1832800" cy="1832800"/>
          </a:xfrm>
          <a:prstGeom prst="ellipse">
            <a:avLst/>
          </a:prstGeom>
          <a:solidFill>
            <a:schemeClr val="accent1"/>
          </a:solidFill>
          <a:ln>
            <a:noFill/>
          </a:ln>
        </p:spPr>
        <p:txBody>
          <a:bodyPr spcFirstLastPara="1" wrap="square" lIns="0" tIns="121867" rIns="0" bIns="121867" anchor="ctr" anchorCtr="0">
            <a:noAutofit/>
          </a:bodyPr>
          <a:lstStyle/>
          <a:p>
            <a:pPr algn="ctr">
              <a:buSzPts val="1200"/>
            </a:pPr>
            <a:r>
              <a:rPr lang="en" sz="3200" b="1" dirty="0">
                <a:solidFill>
                  <a:srgbClr val="FFFFFF"/>
                </a:solidFill>
                <a:latin typeface="Montserrat"/>
                <a:ea typeface="Montserrat"/>
                <a:cs typeface="Montserrat"/>
                <a:sym typeface="Montserrat"/>
              </a:rPr>
              <a:t>Old</a:t>
            </a:r>
            <a:endParaRPr sz="3733" dirty="0">
              <a:latin typeface="Montserrat"/>
              <a:ea typeface="Montserrat"/>
              <a:cs typeface="Montserrat"/>
              <a:sym typeface="Montserrat"/>
            </a:endParaRPr>
          </a:p>
        </p:txBody>
      </p:sp>
      <p:grpSp>
        <p:nvGrpSpPr>
          <p:cNvPr id="3298" name="Google Shape;3298;p120"/>
          <p:cNvGrpSpPr/>
          <p:nvPr/>
        </p:nvGrpSpPr>
        <p:grpSpPr>
          <a:xfrm flipH="1">
            <a:off x="12493289" y="3528364"/>
            <a:ext cx="2236824" cy="6795811"/>
            <a:chOff x="4352608" y="1676394"/>
            <a:chExt cx="1300479" cy="3951052"/>
          </a:xfrm>
        </p:grpSpPr>
        <p:sp>
          <p:nvSpPr>
            <p:cNvPr id="3299" name="Google Shape;3299;p120"/>
            <p:cNvSpPr/>
            <p:nvPr/>
          </p:nvSpPr>
          <p:spPr>
            <a:xfrm flipH="1">
              <a:off x="4361181" y="3790950"/>
              <a:ext cx="821266" cy="1836496"/>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300" name="Google Shape;3300;p120"/>
            <p:cNvSpPr/>
            <p:nvPr/>
          </p:nvSpPr>
          <p:spPr>
            <a:xfrm flipH="1">
              <a:off x="4361182" y="3765550"/>
              <a:ext cx="684847" cy="1435100"/>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301" name="Google Shape;3301;p120"/>
            <p:cNvSpPr/>
            <p:nvPr/>
          </p:nvSpPr>
          <p:spPr>
            <a:xfrm flipH="1">
              <a:off x="4361180" y="3732213"/>
              <a:ext cx="1134428" cy="1004887"/>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302" name="Google Shape;3302;p120"/>
            <p:cNvSpPr/>
            <p:nvPr/>
          </p:nvSpPr>
          <p:spPr>
            <a:xfrm flipH="1">
              <a:off x="4361182" y="3732213"/>
              <a:ext cx="684847" cy="585787"/>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303" name="Google Shape;3303;p120"/>
            <p:cNvSpPr/>
            <p:nvPr/>
          </p:nvSpPr>
          <p:spPr>
            <a:xfrm rot="10800000">
              <a:off x="4361179" y="2995613"/>
              <a:ext cx="1291908" cy="736600"/>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304" name="Google Shape;3304;p120"/>
            <p:cNvSpPr/>
            <p:nvPr/>
          </p:nvSpPr>
          <p:spPr>
            <a:xfrm rot="10800000">
              <a:off x="4361180" y="2552696"/>
              <a:ext cx="753428" cy="1179513"/>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305" name="Google Shape;3305;p120"/>
            <p:cNvSpPr/>
            <p:nvPr/>
          </p:nvSpPr>
          <p:spPr>
            <a:xfrm rot="10800000">
              <a:off x="4352608" y="2114551"/>
              <a:ext cx="1035685" cy="1617662"/>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sp>
          <p:nvSpPr>
            <p:cNvPr id="3306" name="Google Shape;3306;p120"/>
            <p:cNvSpPr/>
            <p:nvPr/>
          </p:nvSpPr>
          <p:spPr>
            <a:xfrm rot="10800000">
              <a:off x="4361179" y="1676394"/>
              <a:ext cx="951548" cy="2055813"/>
            </a:xfrm>
            <a:custGeom>
              <a:avLst/>
              <a:gdLst/>
              <a:ahLst/>
              <a:cxnLst/>
              <a:rect l="l" t="t" r="r" b="b"/>
              <a:pathLst>
                <a:path w="10047" h="9390" extrusionOk="0">
                  <a:moveTo>
                    <a:pt x="0" y="9390"/>
                  </a:moveTo>
                  <a:cubicBezTo>
                    <a:pt x="0" y="9390"/>
                    <a:pt x="10047" y="9383"/>
                    <a:pt x="10000" y="0"/>
                  </a:cubicBezTo>
                </a:path>
              </a:pathLst>
            </a:custGeom>
            <a:noFill/>
            <a:ln w="12700" cap="rnd" cmpd="sng">
              <a:solidFill>
                <a:srgbClr val="BFBFBF"/>
              </a:solidFill>
              <a:prstDash val="dot"/>
              <a:miter lim="800000"/>
              <a:headEnd type="none" w="sm" len="sm"/>
              <a:tailEnd type="none" w="sm" len="sm"/>
            </a:ln>
          </p:spPr>
          <p:txBody>
            <a:bodyPr spcFirstLastPara="1" wrap="square" lIns="243800" tIns="121867" rIns="243800" bIns="121867" anchor="t" anchorCtr="0">
              <a:noAutofit/>
            </a:bodyPr>
            <a:lstStyle/>
            <a:p>
              <a:pPr>
                <a:buSzPts val="1200"/>
              </a:pPr>
              <a:endParaRPr sz="3200">
                <a:solidFill>
                  <a:schemeClr val="dk1"/>
                </a:solidFill>
                <a:latin typeface="Montserrat"/>
                <a:ea typeface="Montserrat"/>
                <a:cs typeface="Montserrat"/>
                <a:sym typeface="Montserrat"/>
              </a:endParaRPr>
            </a:p>
          </p:txBody>
        </p:sp>
      </p:grpSp>
      <p:sp>
        <p:nvSpPr>
          <p:cNvPr id="3307" name="Google Shape;3307;p120"/>
          <p:cNvSpPr/>
          <p:nvPr/>
        </p:nvSpPr>
        <p:spPr>
          <a:xfrm>
            <a:off x="13804971" y="6136728"/>
            <a:ext cx="1832800" cy="1832800"/>
          </a:xfrm>
          <a:prstGeom prst="ellipse">
            <a:avLst/>
          </a:prstGeom>
          <a:solidFill>
            <a:schemeClr val="dk2"/>
          </a:solidFill>
          <a:ln>
            <a:noFill/>
          </a:ln>
        </p:spPr>
        <p:txBody>
          <a:bodyPr spcFirstLastPara="1" wrap="square" lIns="0" tIns="121867" rIns="0" bIns="121867" anchor="ctr" anchorCtr="0">
            <a:noAutofit/>
          </a:bodyPr>
          <a:lstStyle/>
          <a:p>
            <a:pPr algn="ctr">
              <a:buSzPts val="1200"/>
            </a:pPr>
            <a:r>
              <a:rPr lang="en" sz="3200" b="1" dirty="0">
                <a:solidFill>
                  <a:srgbClr val="FFFFFF"/>
                </a:solidFill>
              </a:rPr>
              <a:t>New</a:t>
            </a:r>
            <a:endParaRPr sz="3733" dirty="0"/>
          </a:p>
        </p:txBody>
      </p:sp>
      <p:sp>
        <p:nvSpPr>
          <p:cNvPr id="3308" name="Google Shape;3308;p120"/>
          <p:cNvSpPr/>
          <p:nvPr/>
        </p:nvSpPr>
        <p:spPr>
          <a:xfrm>
            <a:off x="16553200" y="3169333"/>
            <a:ext cx="6708800" cy="752000"/>
          </a:xfrm>
          <a:prstGeom prst="round2SameRect">
            <a:avLst>
              <a:gd name="adj1" fmla="val 16667"/>
              <a:gd name="adj2" fmla="val 0"/>
            </a:avLst>
          </a:prstGeom>
          <a:solidFill>
            <a:schemeClr val="dk2"/>
          </a:solidFill>
          <a:ln>
            <a:noFill/>
          </a:ln>
        </p:spPr>
        <p:txBody>
          <a:bodyPr spcFirstLastPara="1" wrap="square" lIns="288000" tIns="192000" rIns="288000" bIns="192000" anchor="ctr" anchorCtr="0">
            <a:noAutofit/>
          </a:bodyPr>
          <a:lstStyle/>
          <a:p>
            <a:pPr>
              <a:buSzPts val="1200"/>
            </a:pPr>
            <a:r>
              <a:rPr lang="en" sz="2667" b="1" dirty="0">
                <a:solidFill>
                  <a:schemeClr val="lt1"/>
                </a:solidFill>
                <a:latin typeface="Montserrat"/>
                <a:ea typeface="Montserrat"/>
                <a:cs typeface="Montserrat"/>
                <a:sym typeface="Montserrat"/>
              </a:rPr>
              <a:t>Destination NKP Environment</a:t>
            </a:r>
            <a:endParaRPr sz="3200" dirty="0">
              <a:latin typeface="Montserrat"/>
              <a:ea typeface="Montserrat"/>
              <a:cs typeface="Montserrat"/>
              <a:sym typeface="Montserrat"/>
            </a:endParaRPr>
          </a:p>
        </p:txBody>
      </p:sp>
      <p:sp>
        <p:nvSpPr>
          <p:cNvPr id="3309" name="Google Shape;3309;p120"/>
          <p:cNvSpPr/>
          <p:nvPr/>
        </p:nvSpPr>
        <p:spPr>
          <a:xfrm>
            <a:off x="11101179" y="3320944"/>
            <a:ext cx="2067200" cy="453600"/>
          </a:xfrm>
          <a:prstGeom prst="roundRect">
            <a:avLst>
              <a:gd name="adj" fmla="val 16667"/>
            </a:avLst>
          </a:prstGeom>
          <a:solidFill>
            <a:schemeClr val="accent1"/>
          </a:solidFill>
          <a:ln>
            <a:noFill/>
          </a:ln>
        </p:spPr>
        <p:txBody>
          <a:bodyPr spcFirstLastPara="1" wrap="square" lIns="0" tIns="0" rIns="0" bIns="0" anchor="ctr" anchorCtr="0">
            <a:noAutofit/>
          </a:bodyPr>
          <a:lstStyle/>
          <a:p>
            <a:pPr algn="ctr">
              <a:lnSpc>
                <a:spcPct val="95000"/>
              </a:lnSpc>
              <a:buSzPts val="900"/>
            </a:pPr>
            <a:r>
              <a:rPr lang="en" sz="2400" dirty="0">
                <a:solidFill>
                  <a:schemeClr val="lt1"/>
                </a:solidFill>
                <a:latin typeface="Montserrat"/>
                <a:ea typeface="Montserrat"/>
                <a:cs typeface="Montserrat"/>
                <a:sym typeface="Montserrat"/>
              </a:rPr>
              <a:t>clusters</a:t>
            </a:r>
            <a:endParaRPr sz="3733" dirty="0">
              <a:latin typeface="Montserrat"/>
              <a:ea typeface="Montserrat"/>
              <a:cs typeface="Montserrat"/>
              <a:sym typeface="Montserrat"/>
            </a:endParaRPr>
          </a:p>
        </p:txBody>
      </p:sp>
      <p:sp>
        <p:nvSpPr>
          <p:cNvPr id="3310" name="Google Shape;3310;p120"/>
          <p:cNvSpPr/>
          <p:nvPr/>
        </p:nvSpPr>
        <p:spPr>
          <a:xfrm>
            <a:off x="10967963" y="4074283"/>
            <a:ext cx="2067200" cy="453600"/>
          </a:xfrm>
          <a:prstGeom prst="roundRect">
            <a:avLst>
              <a:gd name="adj" fmla="val 16667"/>
            </a:avLst>
          </a:prstGeom>
          <a:solidFill>
            <a:srgbClr val="DFDFDF"/>
          </a:solidFill>
          <a:ln>
            <a:noFill/>
          </a:ln>
        </p:spPr>
        <p:txBody>
          <a:bodyPr spcFirstLastPara="1" wrap="square" lIns="0" tIns="0" rIns="0" bIns="0" anchor="ctr" anchorCtr="0">
            <a:noAutofit/>
          </a:bodyPr>
          <a:lstStyle/>
          <a:p>
            <a:pPr algn="ctr">
              <a:lnSpc>
                <a:spcPct val="95000"/>
              </a:lnSpc>
              <a:buSzPts val="900"/>
            </a:pPr>
            <a:r>
              <a:rPr lang="en" sz="2400" dirty="0">
                <a:solidFill>
                  <a:schemeClr val="dk1"/>
                </a:solidFill>
                <a:latin typeface="Montserrat"/>
                <a:ea typeface="Montserrat"/>
                <a:cs typeface="Montserrat"/>
                <a:sym typeface="Montserrat"/>
              </a:rPr>
              <a:t>nodes</a:t>
            </a:r>
            <a:endParaRPr sz="3733" dirty="0">
              <a:latin typeface="Montserrat"/>
              <a:ea typeface="Montserrat"/>
              <a:cs typeface="Montserrat"/>
              <a:sym typeface="Montserrat"/>
            </a:endParaRPr>
          </a:p>
        </p:txBody>
      </p:sp>
      <p:sp>
        <p:nvSpPr>
          <p:cNvPr id="3311" name="Google Shape;3311;p120"/>
          <p:cNvSpPr/>
          <p:nvPr/>
        </p:nvSpPr>
        <p:spPr>
          <a:xfrm>
            <a:off x="10689763" y="5580963"/>
            <a:ext cx="2067200" cy="453600"/>
          </a:xfrm>
          <a:prstGeom prst="roundRect">
            <a:avLst>
              <a:gd name="adj" fmla="val 16667"/>
            </a:avLst>
          </a:prstGeom>
          <a:solidFill>
            <a:schemeClr val="accent1"/>
          </a:solidFill>
          <a:ln>
            <a:noFill/>
          </a:ln>
        </p:spPr>
        <p:txBody>
          <a:bodyPr spcFirstLastPara="1" wrap="square" lIns="0" tIns="0" rIns="0" bIns="0" anchor="ctr" anchorCtr="0">
            <a:noAutofit/>
          </a:bodyPr>
          <a:lstStyle/>
          <a:p>
            <a:pPr algn="ctr">
              <a:lnSpc>
                <a:spcPct val="95000"/>
              </a:lnSpc>
              <a:buSzPts val="900"/>
            </a:pPr>
            <a:r>
              <a:rPr lang="en-US" sz="2400" dirty="0">
                <a:solidFill>
                  <a:schemeClr val="lt1"/>
                </a:solidFill>
                <a:latin typeface="Montserrat"/>
                <a:ea typeface="Montserrat"/>
                <a:cs typeface="Montserrat"/>
                <a:sym typeface="Montserrat"/>
              </a:rPr>
              <a:t>c</a:t>
            </a:r>
            <a:r>
              <a:rPr lang="en" sz="2400" dirty="0" err="1">
                <a:solidFill>
                  <a:schemeClr val="lt1"/>
                </a:solidFill>
                <a:latin typeface="Montserrat"/>
                <a:ea typeface="Montserrat"/>
                <a:cs typeface="Montserrat"/>
                <a:sym typeface="Montserrat"/>
              </a:rPr>
              <a:t>pu</a:t>
            </a:r>
            <a:r>
              <a:rPr lang="en" sz="2400" dirty="0">
                <a:solidFill>
                  <a:schemeClr val="lt1"/>
                </a:solidFill>
                <a:latin typeface="Montserrat"/>
                <a:ea typeface="Montserrat"/>
                <a:cs typeface="Montserrat"/>
                <a:sym typeface="Montserrat"/>
              </a:rPr>
              <a:t>/memory</a:t>
            </a:r>
            <a:endParaRPr sz="3733" dirty="0">
              <a:latin typeface="Montserrat"/>
              <a:ea typeface="Montserrat"/>
              <a:cs typeface="Montserrat"/>
              <a:sym typeface="Montserrat"/>
            </a:endParaRPr>
          </a:p>
        </p:txBody>
      </p:sp>
      <p:sp>
        <p:nvSpPr>
          <p:cNvPr id="3312" name="Google Shape;3312;p120"/>
          <p:cNvSpPr/>
          <p:nvPr/>
        </p:nvSpPr>
        <p:spPr>
          <a:xfrm>
            <a:off x="11685875" y="4827624"/>
            <a:ext cx="2067200" cy="453600"/>
          </a:xfrm>
          <a:prstGeom prst="roundRect">
            <a:avLst>
              <a:gd name="adj" fmla="val 16667"/>
            </a:avLst>
          </a:prstGeom>
          <a:solidFill>
            <a:srgbClr val="DFDFDF"/>
          </a:solidFill>
          <a:ln>
            <a:noFill/>
          </a:ln>
        </p:spPr>
        <p:txBody>
          <a:bodyPr spcFirstLastPara="1" wrap="square" lIns="0" tIns="0" rIns="0" bIns="0" anchor="ctr" anchorCtr="0">
            <a:noAutofit/>
          </a:bodyPr>
          <a:lstStyle/>
          <a:p>
            <a:pPr algn="ctr">
              <a:lnSpc>
                <a:spcPct val="95000"/>
              </a:lnSpc>
              <a:buSzPts val="900"/>
            </a:pPr>
            <a:r>
              <a:rPr lang="en" sz="2400" dirty="0">
                <a:solidFill>
                  <a:schemeClr val="dk1"/>
                </a:solidFill>
                <a:latin typeface="Montserrat"/>
                <a:ea typeface="Montserrat"/>
                <a:cs typeface="Montserrat"/>
                <a:sym typeface="Montserrat"/>
              </a:rPr>
              <a:t>namespace</a:t>
            </a:r>
            <a:endParaRPr sz="3733" dirty="0">
              <a:latin typeface="Montserrat"/>
              <a:ea typeface="Montserrat"/>
              <a:cs typeface="Montserrat"/>
              <a:sym typeface="Montserrat"/>
            </a:endParaRPr>
          </a:p>
        </p:txBody>
      </p:sp>
      <p:sp>
        <p:nvSpPr>
          <p:cNvPr id="3313" name="Google Shape;3313;p120"/>
          <p:cNvSpPr/>
          <p:nvPr/>
        </p:nvSpPr>
        <p:spPr>
          <a:xfrm>
            <a:off x="11764517" y="7840984"/>
            <a:ext cx="2067200" cy="453600"/>
          </a:xfrm>
          <a:prstGeom prst="roundRect">
            <a:avLst>
              <a:gd name="adj" fmla="val 16667"/>
            </a:avLst>
          </a:prstGeom>
          <a:solidFill>
            <a:srgbClr val="DFDFDF"/>
          </a:solidFill>
          <a:ln>
            <a:noFill/>
          </a:ln>
        </p:spPr>
        <p:txBody>
          <a:bodyPr spcFirstLastPara="1" wrap="square" lIns="0" tIns="0" rIns="0" bIns="0" anchor="ctr" anchorCtr="0">
            <a:noAutofit/>
          </a:bodyPr>
          <a:lstStyle/>
          <a:p>
            <a:pPr algn="ctr">
              <a:lnSpc>
                <a:spcPct val="95000"/>
              </a:lnSpc>
              <a:buSzPts val="900"/>
            </a:pPr>
            <a:r>
              <a:rPr lang="en" sz="2400" dirty="0">
                <a:solidFill>
                  <a:schemeClr val="dk1"/>
                </a:solidFill>
                <a:latin typeface="Montserrat"/>
                <a:ea typeface="Montserrat"/>
                <a:cs typeface="Montserrat"/>
                <a:sym typeface="Montserrat"/>
              </a:rPr>
              <a:t>IPs</a:t>
            </a:r>
            <a:endParaRPr sz="3733" dirty="0">
              <a:latin typeface="Montserrat"/>
              <a:ea typeface="Montserrat"/>
              <a:cs typeface="Montserrat"/>
              <a:sym typeface="Montserrat"/>
            </a:endParaRPr>
          </a:p>
        </p:txBody>
      </p:sp>
      <p:sp>
        <p:nvSpPr>
          <p:cNvPr id="3314" name="Google Shape;3314;p120"/>
          <p:cNvSpPr/>
          <p:nvPr/>
        </p:nvSpPr>
        <p:spPr>
          <a:xfrm>
            <a:off x="11017435" y="8594323"/>
            <a:ext cx="2067200" cy="453600"/>
          </a:xfrm>
          <a:prstGeom prst="roundRect">
            <a:avLst>
              <a:gd name="adj" fmla="val 16667"/>
            </a:avLst>
          </a:prstGeom>
          <a:solidFill>
            <a:srgbClr val="DFDFDF"/>
          </a:solidFill>
          <a:ln>
            <a:noFill/>
          </a:ln>
        </p:spPr>
        <p:txBody>
          <a:bodyPr spcFirstLastPara="1" wrap="square" lIns="0" tIns="0" rIns="0" bIns="0" anchor="ctr" anchorCtr="0">
            <a:noAutofit/>
          </a:bodyPr>
          <a:lstStyle/>
          <a:p>
            <a:pPr algn="ctr">
              <a:lnSpc>
                <a:spcPct val="95000"/>
              </a:lnSpc>
              <a:buSzPts val="900"/>
            </a:pPr>
            <a:r>
              <a:rPr lang="en" sz="2400" dirty="0">
                <a:solidFill>
                  <a:schemeClr val="dk1"/>
                </a:solidFill>
                <a:latin typeface="Montserrat"/>
                <a:ea typeface="Montserrat"/>
                <a:cs typeface="Montserrat"/>
                <a:sym typeface="Montserrat"/>
              </a:rPr>
              <a:t>pools</a:t>
            </a:r>
            <a:endParaRPr sz="3733" dirty="0">
              <a:latin typeface="Montserrat"/>
              <a:ea typeface="Montserrat"/>
              <a:cs typeface="Montserrat"/>
              <a:sym typeface="Montserrat"/>
            </a:endParaRPr>
          </a:p>
        </p:txBody>
      </p:sp>
      <p:sp>
        <p:nvSpPr>
          <p:cNvPr id="3315" name="Google Shape;3315;p120"/>
          <p:cNvSpPr/>
          <p:nvPr/>
        </p:nvSpPr>
        <p:spPr>
          <a:xfrm>
            <a:off x="11537779" y="9347664"/>
            <a:ext cx="2067200" cy="453600"/>
          </a:xfrm>
          <a:prstGeom prst="roundRect">
            <a:avLst>
              <a:gd name="adj" fmla="val 16667"/>
            </a:avLst>
          </a:prstGeom>
          <a:solidFill>
            <a:schemeClr val="dk2"/>
          </a:solidFill>
          <a:ln>
            <a:noFill/>
          </a:ln>
        </p:spPr>
        <p:txBody>
          <a:bodyPr spcFirstLastPara="1" wrap="square" lIns="0" tIns="0" rIns="0" bIns="0" anchor="ctr" anchorCtr="0">
            <a:noAutofit/>
          </a:bodyPr>
          <a:lstStyle/>
          <a:p>
            <a:pPr algn="ctr">
              <a:lnSpc>
                <a:spcPct val="95000"/>
              </a:lnSpc>
              <a:buSzPts val="900"/>
            </a:pPr>
            <a:r>
              <a:rPr lang="en" sz="2400" dirty="0">
                <a:solidFill>
                  <a:schemeClr val="lt1"/>
                </a:solidFill>
                <a:latin typeface="Montserrat"/>
                <a:ea typeface="Montserrat"/>
                <a:cs typeface="Montserrat"/>
                <a:sym typeface="Montserrat"/>
              </a:rPr>
              <a:t>environment</a:t>
            </a:r>
            <a:endParaRPr sz="3733" dirty="0">
              <a:latin typeface="Montserrat"/>
              <a:ea typeface="Montserrat"/>
              <a:cs typeface="Montserrat"/>
              <a:sym typeface="Montserrat"/>
            </a:endParaRPr>
          </a:p>
        </p:txBody>
      </p:sp>
      <p:sp>
        <p:nvSpPr>
          <p:cNvPr id="3316" name="Google Shape;3316;p120"/>
          <p:cNvSpPr/>
          <p:nvPr/>
        </p:nvSpPr>
        <p:spPr>
          <a:xfrm>
            <a:off x="11230419" y="10100997"/>
            <a:ext cx="2067200" cy="453600"/>
          </a:xfrm>
          <a:prstGeom prst="roundRect">
            <a:avLst>
              <a:gd name="adj" fmla="val 16667"/>
            </a:avLst>
          </a:prstGeom>
          <a:solidFill>
            <a:schemeClr val="dk2"/>
          </a:solidFill>
          <a:ln>
            <a:noFill/>
          </a:ln>
        </p:spPr>
        <p:txBody>
          <a:bodyPr spcFirstLastPara="1" wrap="square" lIns="0" tIns="0" rIns="0" bIns="0" anchor="ctr" anchorCtr="0">
            <a:noAutofit/>
          </a:bodyPr>
          <a:lstStyle/>
          <a:p>
            <a:pPr algn="ctr">
              <a:lnSpc>
                <a:spcPct val="95000"/>
              </a:lnSpc>
              <a:buSzPts val="900"/>
            </a:pPr>
            <a:r>
              <a:rPr lang="en" sz="2400" dirty="0">
                <a:solidFill>
                  <a:schemeClr val="lt1"/>
                </a:solidFill>
                <a:latin typeface="Montserrat"/>
                <a:ea typeface="Montserrat"/>
                <a:cs typeface="Montserrat"/>
                <a:sym typeface="Montserrat"/>
              </a:rPr>
              <a:t>quotas</a:t>
            </a:r>
            <a:endParaRPr sz="3733" dirty="0">
              <a:latin typeface="Montserrat"/>
              <a:ea typeface="Montserrat"/>
              <a:cs typeface="Montserrat"/>
              <a:sym typeface="Montserrat"/>
            </a:endParaRPr>
          </a:p>
        </p:txBody>
      </p:sp>
      <p:sp>
        <p:nvSpPr>
          <p:cNvPr id="3317" name="Google Shape;3317;p120"/>
          <p:cNvSpPr txBox="1">
            <a:spLocks noGrp="1"/>
          </p:cNvSpPr>
          <p:nvPr>
            <p:ph type="title"/>
          </p:nvPr>
        </p:nvSpPr>
        <p:spPr>
          <a:xfrm>
            <a:off x="1053533" y="1100072"/>
            <a:ext cx="22060800" cy="1574400"/>
          </a:xfrm>
          <a:prstGeom prst="rect">
            <a:avLst/>
          </a:prstGeom>
          <a:noFill/>
          <a:ln>
            <a:noFill/>
          </a:ln>
        </p:spPr>
        <p:txBody>
          <a:bodyPr spcFirstLastPara="1" wrap="square" lIns="0" tIns="0" rIns="0" bIns="0" anchor="t" anchorCtr="0">
            <a:noAutofit/>
          </a:bodyPr>
          <a:lstStyle/>
          <a:p>
            <a:pPr>
              <a:buSzPts val="2800"/>
            </a:pPr>
            <a:r>
              <a:rPr lang="en" dirty="0"/>
              <a:t>Migration Target</a:t>
            </a:r>
            <a:endParaRPr dirty="0"/>
          </a:p>
        </p:txBody>
      </p:sp>
      <p:sp>
        <p:nvSpPr>
          <p:cNvPr id="3318" name="Google Shape;3318;p120"/>
          <p:cNvSpPr txBox="1">
            <a:spLocks noGrp="1"/>
          </p:cNvSpPr>
          <p:nvPr>
            <p:ph type="sldNum" idx="12"/>
          </p:nvPr>
        </p:nvSpPr>
        <p:spPr>
          <a:xfrm>
            <a:off x="23262800" y="12666267"/>
            <a:ext cx="1124000" cy="796800"/>
          </a:xfrm>
          <a:prstGeom prst="rect">
            <a:avLst/>
          </a:prstGeom>
          <a:noFill/>
          <a:ln>
            <a:noFill/>
          </a:ln>
        </p:spPr>
        <p:txBody>
          <a:bodyPr spcFirstLastPara="1" wrap="square" lIns="0" tIns="0" rIns="0" bIns="0" anchor="ctr" anchorCtr="0">
            <a:noAutofit/>
          </a:bodyPr>
          <a:lstStyle/>
          <a:p>
            <a:pPr>
              <a:buSzPts val="600"/>
            </a:pPr>
            <a:fld id="{00000000-1234-1234-1234-123412341234}" type="slidenum">
              <a:rPr lang="en"/>
              <a:pPr>
                <a:buSzPts val="600"/>
              </a:pPr>
              <a:t>8</a:t>
            </a:fld>
            <a:endParaRPr/>
          </a:p>
        </p:txBody>
      </p:sp>
      <p:sp>
        <p:nvSpPr>
          <p:cNvPr id="3319" name="Google Shape;3319;p120"/>
          <p:cNvSpPr txBox="1">
            <a:spLocks noGrp="1"/>
          </p:cNvSpPr>
          <p:nvPr>
            <p:ph type="ftr" idx="11"/>
          </p:nvPr>
        </p:nvSpPr>
        <p:spPr>
          <a:xfrm>
            <a:off x="1076400" y="12601067"/>
            <a:ext cx="7466400" cy="862400"/>
          </a:xfrm>
          <a:prstGeom prst="rect">
            <a:avLst/>
          </a:prstGeom>
          <a:noFill/>
          <a:ln>
            <a:noFill/>
          </a:ln>
        </p:spPr>
        <p:txBody>
          <a:bodyPr spcFirstLastPara="1" wrap="square" lIns="0" tIns="0" rIns="0" bIns="0" anchor="ctr" anchorCtr="0">
            <a:noAutofit/>
          </a:bodyPr>
          <a:lstStyle/>
          <a:p>
            <a:r>
              <a:rPr lang="en-US" dirty="0"/>
              <a:t>Professional Services FY25 Offsite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C30C4-D1FC-5023-EBE1-FBFC0123EE1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77AC63E-64C6-219F-90B3-A71729092B08}"/>
              </a:ext>
            </a:extLst>
          </p:cNvPr>
          <p:cNvSpPr>
            <a:spLocks noGrp="1"/>
          </p:cNvSpPr>
          <p:nvPr>
            <p:ph type="ctrTitle"/>
          </p:nvPr>
        </p:nvSpPr>
        <p:spPr/>
        <p:txBody>
          <a:bodyPr/>
          <a:lstStyle/>
          <a:p>
            <a:r>
              <a:rPr lang="en" dirty="0"/>
              <a:t>Migration Strategies</a:t>
            </a:r>
            <a:endParaRPr lang="en-US" dirty="0"/>
          </a:p>
        </p:txBody>
      </p:sp>
      <p:sp>
        <p:nvSpPr>
          <p:cNvPr id="3" name="Slide Number Placeholder 2">
            <a:extLst>
              <a:ext uri="{FF2B5EF4-FFF2-40B4-BE49-F238E27FC236}">
                <a16:creationId xmlns:a16="http://schemas.microsoft.com/office/drawing/2014/main" id="{DF16E760-C50B-B57F-76B7-D12C6F0326F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9</a:t>
            </a:fld>
            <a:endParaRPr lang="en-US"/>
          </a:p>
        </p:txBody>
      </p:sp>
      <p:sp>
        <p:nvSpPr>
          <p:cNvPr id="6" name="Footer Placeholder 5">
            <a:extLst>
              <a:ext uri="{FF2B5EF4-FFF2-40B4-BE49-F238E27FC236}">
                <a16:creationId xmlns:a16="http://schemas.microsoft.com/office/drawing/2014/main" id="{3AFF68E1-BCA0-D7F7-2AF8-9B7AF526ABE7}"/>
              </a:ext>
            </a:extLst>
          </p:cNvPr>
          <p:cNvSpPr>
            <a:spLocks noGrp="1"/>
          </p:cNvSpPr>
          <p:nvPr>
            <p:ph type="ftr" idx="11"/>
          </p:nvPr>
        </p:nvSpPr>
        <p:spPr/>
        <p:txBody>
          <a:bodyPr/>
          <a:lstStyle/>
          <a:p>
            <a:r>
              <a:rPr lang="en-US"/>
              <a:t>Professional Services FY25 Offsite</a:t>
            </a:r>
          </a:p>
        </p:txBody>
      </p:sp>
    </p:spTree>
    <p:extLst>
      <p:ext uri="{BB962C8B-B14F-4D97-AF65-F5344CB8AC3E}">
        <p14:creationId xmlns:p14="http://schemas.microsoft.com/office/powerpoint/2010/main" val="30387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Nutanix Corporate Template">
  <a:themeElements>
    <a:clrScheme name="Workday">
      <a:dk1>
        <a:srgbClr val="131313"/>
      </a:dk1>
      <a:lt1>
        <a:srgbClr val="FFFFFF"/>
      </a:lt1>
      <a:dk2>
        <a:srgbClr val="4B00AA"/>
      </a:dk2>
      <a:lt2>
        <a:srgbClr val="7855FA"/>
      </a:lt2>
      <a:accent1>
        <a:srgbClr val="5D5D5D"/>
      </a:accent1>
      <a:accent2>
        <a:srgbClr val="1FDDE9"/>
      </a:accent2>
      <a:accent3>
        <a:srgbClr val="92DD23"/>
      </a:accent3>
      <a:accent4>
        <a:srgbClr val="FF9178"/>
      </a:accent4>
      <a:accent5>
        <a:srgbClr val="0092B0"/>
      </a:accent5>
      <a:accent6>
        <a:srgbClr val="391699"/>
      </a:accent6>
      <a:hlink>
        <a:srgbClr val="004387"/>
      </a:hlink>
      <a:folHlink>
        <a:srgbClr val="0875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UploadedtoNU xmlns="0f01303a-9c66-4244-aedf-6746475c2039" xsi:nil="true"/>
    <LastUpdateofLOdownload xmlns="0f01303a-9c66-4244-aedf-6746475c2039" xsi:nil="true"/>
    <LastUpdate xmlns="0f01303a-9c66-4244-aedf-6746475c2039" xsi:nil="true"/>
    <TaxCatchAll xmlns="5c4baf0e-907e-4897-8a65-73a862675cf1" xsi:nil="true"/>
    <StudentCount xmlns="0f01303a-9c66-4244-aedf-6746475c2039" xsi:nil="true"/>
    <Number xmlns="0f01303a-9c66-4244-aedf-6746475c2039" xsi:nil="true"/>
    <lcf76f155ced4ddcb4097134ff3c332f xmlns="0f01303a-9c66-4244-aedf-6746475c2039">
      <Terms xmlns="http://schemas.microsoft.com/office/infopath/2007/PartnerControls"/>
    </lcf76f155ced4ddcb4097134ff3c332f>
    <Comment xmlns="0f01303a-9c66-4244-aedf-6746475c2039" xsi:nil="true"/>
    <Date xmlns="0f01303a-9c66-4244-aedf-6746475c203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C04156CCE0864CB91D44B85F6B9D38" ma:contentTypeVersion="27" ma:contentTypeDescription="Create a new document." ma:contentTypeScope="" ma:versionID="15af07229e916bc56ab2bde05ce4db3a">
  <xsd:schema xmlns:xsd="http://www.w3.org/2001/XMLSchema" xmlns:xs="http://www.w3.org/2001/XMLSchema" xmlns:p="http://schemas.microsoft.com/office/2006/metadata/properties" xmlns:ns2="0f01303a-9c66-4244-aedf-6746475c2039" xmlns:ns3="0a74507a-9726-4c8e-a55e-dcb77cc8f3f8" xmlns:ns4="5c4baf0e-907e-4897-8a65-73a862675cf1" targetNamespace="http://schemas.microsoft.com/office/2006/metadata/properties" ma:root="true" ma:fieldsID="c07060fd6bfcd30b2157421397c7e762" ns2:_="" ns3:_="" ns4:_="">
    <xsd:import namespace="0f01303a-9c66-4244-aedf-6746475c2039"/>
    <xsd:import namespace="0a74507a-9726-4c8e-a55e-dcb77cc8f3f8"/>
    <xsd:import namespace="5c4baf0e-907e-4897-8a65-73a862675cf1"/>
    <xsd:element name="properties">
      <xsd:complexType>
        <xsd:sequence>
          <xsd:element name="documentManagement">
            <xsd:complexType>
              <xsd:all>
                <xsd:element ref="ns2:Date" minOccurs="0"/>
                <xsd:element ref="ns2:LastUpdate" minOccurs="0"/>
                <xsd:element ref="ns2:StudentCount" minOccurs="0"/>
                <xsd:element ref="ns2:UploadedtoNU" minOccurs="0"/>
                <xsd:element ref="ns2:Comment" minOccurs="0"/>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Location" minOccurs="0"/>
                <xsd:element ref="ns2:lcf76f155ced4ddcb4097134ff3c332f" minOccurs="0"/>
                <xsd:element ref="ns4:TaxCatchAll" minOccurs="0"/>
                <xsd:element ref="ns2:LastUpdateofLOdownload" minOccurs="0"/>
                <xsd:element ref="ns2:MediaServiceSearchProperties" minOccurs="0"/>
                <xsd:element ref="ns2:MediaServiceObjectDetectorVersions" minOccurs="0"/>
                <xsd:element ref="ns2:Numb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01303a-9c66-4244-aedf-6746475c2039" elementFormDefault="qualified">
    <xsd:import namespace="http://schemas.microsoft.com/office/2006/documentManagement/types"/>
    <xsd:import namespace="http://schemas.microsoft.com/office/infopath/2007/PartnerControls"/>
    <xsd:element name="Date" ma:index="2" nillable="true" ma:displayName="Date" ma:format="DateOnly" ma:internalName="Date" ma:readOnly="false">
      <xsd:simpleType>
        <xsd:restriction base="dms:DateTime"/>
      </xsd:simpleType>
    </xsd:element>
    <xsd:element name="LastUpdate" ma:index="3" nillable="true" ma:displayName="Last Update" ma:format="DateOnly" ma:internalName="LastUpdate" ma:readOnly="false">
      <xsd:simpleType>
        <xsd:restriction base="dms:DateTime"/>
      </xsd:simpleType>
    </xsd:element>
    <xsd:element name="StudentCount" ma:index="4" nillable="true" ma:displayName="Student Count" ma:format="Dropdown" ma:internalName="StudentCount" ma:readOnly="false">
      <xsd:simpleType>
        <xsd:restriction base="dms:Text">
          <xsd:maxLength value="255"/>
        </xsd:restriction>
      </xsd:simpleType>
    </xsd:element>
    <xsd:element name="UploadedtoNU" ma:index="5" nillable="true" ma:displayName="Uploaded to NU" ma:format="Dropdown" ma:internalName="UploadedtoNU" ma:readOnly="false">
      <xsd:simpleType>
        <xsd:restriction base="dms:Text">
          <xsd:maxLength value="255"/>
        </xsd:restriction>
      </xsd:simpleType>
    </xsd:element>
    <xsd:element name="Comment" ma:index="6" nillable="true" ma:displayName="Comment" ma:format="Dropdown" ma:internalName="Comment">
      <xsd:simpleType>
        <xsd:restriction base="dms:Note">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hidden="true" ma:internalName="MediaServiceKeyPoints" ma:readOnly="true">
      <xsd:simpleType>
        <xsd:restriction base="dms:Note"/>
      </xsd:simpleType>
    </xsd:element>
    <xsd:element name="MediaServiceAutoTags" ma:index="13" nillable="true" ma:displayName="Tags" ma:hidden="true" ma:internalName="MediaServiceAutoTags" ma:readOnly="true">
      <xsd:simpleType>
        <xsd:restriction base="dms:Text"/>
      </xsd:simpleType>
    </xsd:element>
    <xsd:element name="MediaServiceOCR" ma:index="14" nillable="true" ma:displayName="Extracted Text" ma:hidden="true" ma:internalName="MediaServiceOCR"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22" nillable="true" ma:displayName="Length (seconds)" ma:hidden="true" ma:internalName="MediaLengthInSeconds" ma:readOnly="true">
      <xsd:simpleType>
        <xsd:restriction base="dms:Unknown"/>
      </xsd:simpleType>
    </xsd:element>
    <xsd:element name="MediaServiceLocation" ma:index="25" nillable="true" ma:displayName="Location" ma:internalName="MediaServiceLocation" ma:readOnly="true">
      <xsd:simpleType>
        <xsd:restriction base="dms:Text"/>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ff1ef14-2a0f-45fb-93fb-bd89a97c7d35" ma:termSetId="09814cd3-568e-fe90-9814-8d621ff8fb84" ma:anchorId="fba54fb3-c3e1-fe81-a776-ca4b69148c4d" ma:open="true" ma:isKeyword="false">
      <xsd:complexType>
        <xsd:sequence>
          <xsd:element ref="pc:Terms" minOccurs="0" maxOccurs="1"/>
        </xsd:sequence>
      </xsd:complexType>
    </xsd:element>
    <xsd:element name="LastUpdateofLOdownload" ma:index="29" nillable="true" ma:displayName="Last Update of LO download" ma:description="Last Update of LO download via API" ma:format="DateOnly" ma:internalName="LastUpdateofLOdownload">
      <xsd:simpleType>
        <xsd:restriction base="dms:DateTime"/>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Number" ma:index="32" nillable="true" ma:displayName="Number" ma:decimals="2" ma:format="Dropdown" ma:internalName="Number"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0a74507a-9726-4c8e-a55e-dcb77cc8f3f8"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4baf0e-907e-4897-8a65-73a862675cf1"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046bde0a-eaf4-473e-b266-eee57207edb6}" ma:internalName="TaxCatchAll" ma:showField="CatchAllData" ma:web="0a74507a-9726-4c8e-a55e-dcb77cc8f3f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DB7348-E53C-45D8-A11C-99FBEF4664F2}">
  <ds:schemaRefs>
    <ds:schemaRef ds:uri="http://schemas.openxmlformats.org/package/2006/metadata/core-properties"/>
    <ds:schemaRef ds:uri="0f01303a-9c66-4244-aedf-6746475c2039"/>
    <ds:schemaRef ds:uri="http://schemas.microsoft.com/office/2006/documentManagement/types"/>
    <ds:schemaRef ds:uri="http://schemas.microsoft.com/office/2006/metadata/properties"/>
    <ds:schemaRef ds:uri="http://www.w3.org/XML/1998/namespace"/>
    <ds:schemaRef ds:uri="http://purl.org/dc/terms/"/>
    <ds:schemaRef ds:uri="http://schemas.microsoft.com/office/infopath/2007/PartnerControls"/>
    <ds:schemaRef ds:uri="http://purl.org/dc/dcmitype/"/>
    <ds:schemaRef ds:uri="5c4baf0e-907e-4897-8a65-73a862675cf1"/>
    <ds:schemaRef ds:uri="0a74507a-9726-4c8e-a55e-dcb77cc8f3f8"/>
    <ds:schemaRef ds:uri="http://purl.org/dc/elements/1.1/"/>
  </ds:schemaRefs>
</ds:datastoreItem>
</file>

<file path=customXml/itemProps2.xml><?xml version="1.0" encoding="utf-8"?>
<ds:datastoreItem xmlns:ds="http://schemas.openxmlformats.org/officeDocument/2006/customXml" ds:itemID="{288FE712-62BD-4D2D-A1E1-389A0CD04AC4}">
  <ds:schemaRefs>
    <ds:schemaRef ds:uri="http://schemas.microsoft.com/sharepoint/v3/contenttype/forms"/>
  </ds:schemaRefs>
</ds:datastoreItem>
</file>

<file path=customXml/itemProps3.xml><?xml version="1.0" encoding="utf-8"?>
<ds:datastoreItem xmlns:ds="http://schemas.openxmlformats.org/officeDocument/2006/customXml" ds:itemID="{4554B82E-E8D6-47BC-B7BC-30555BF71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01303a-9c66-4244-aedf-6746475c2039"/>
    <ds:schemaRef ds:uri="0a74507a-9726-4c8e-a55e-dcb77cc8f3f8"/>
    <ds:schemaRef ds:uri="5c4baf0e-907e-4897-8a65-73a862675cf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340</TotalTime>
  <Words>3488</Words>
  <Application>Microsoft Office PowerPoint</Application>
  <PresentationFormat>Custom</PresentationFormat>
  <Paragraphs>411</Paragraphs>
  <Slides>24</Slides>
  <Notes>24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24</vt:i4>
      </vt:variant>
    </vt:vector>
  </HeadingPairs>
  <TitlesOfParts>
    <vt:vector size="36" baseType="lpstr">
      <vt:lpstr>Helvetica Neue</vt:lpstr>
      <vt:lpstr>Helvetica Neue Light</vt:lpstr>
      <vt:lpstr>Montserrat Light</vt:lpstr>
      <vt:lpstr>Montserrat</vt:lpstr>
      <vt:lpstr>Arial</vt:lpstr>
      <vt:lpstr>Montserrat ExtraLight</vt:lpstr>
      <vt:lpstr>Montserrat Medium</vt:lpstr>
      <vt:lpstr>Calibri</vt:lpstr>
      <vt:lpstr>Montserrat ExtraBold</vt:lpstr>
      <vt:lpstr>Montserrat Thin</vt:lpstr>
      <vt:lpstr>White</vt:lpstr>
      <vt:lpstr>Nutanix Corporate Template</vt:lpstr>
      <vt:lpstr>K8s to NKP Migrations</vt:lpstr>
      <vt:lpstr>PowerPoint Presentation</vt:lpstr>
      <vt:lpstr>PowerPoint Presentation</vt:lpstr>
      <vt:lpstr>Discovery</vt:lpstr>
      <vt:lpstr>Discovery</vt:lpstr>
      <vt:lpstr>Migration Target</vt:lpstr>
      <vt:lpstr>Migration Target Environment Design</vt:lpstr>
      <vt:lpstr>Migration Target</vt:lpstr>
      <vt:lpstr>Migration Strategies</vt:lpstr>
      <vt:lpstr>Migration Strategies</vt:lpstr>
      <vt:lpstr>Migration Strategies Big Bang and Blue/Green</vt:lpstr>
      <vt:lpstr>Migration Strategies Rolling and Canary</vt:lpstr>
      <vt:lpstr>Migration Plan Tips</vt:lpstr>
      <vt:lpstr>Migration Plan Tips</vt:lpstr>
      <vt:lpstr>Migration Plan Execution</vt:lpstr>
      <vt:lpstr>Migration Plan Execution</vt:lpstr>
      <vt:lpstr>Test Plan Tips </vt:lpstr>
      <vt:lpstr>Test &amp; Validation</vt:lpstr>
      <vt:lpstr>NKE to NKP Migrations</vt:lpstr>
      <vt:lpstr>NKE 2 NKP Migration Example - Overview </vt:lpstr>
      <vt:lpstr>Related Documents </vt:lpstr>
      <vt:lpstr>PowerPoint Presentation</vt:lpstr>
      <vt:lpstr>Feedback Survey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cp:lastModifiedBy>Shukun Ng</cp:lastModifiedBy>
  <cp:revision>97</cp:revision>
  <dcterms:modified xsi:type="dcterms:W3CDTF">2025-09-11T07:43:54Z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0x010100B2C04156CCE0864CB91D44B85F6B9D38</vt:lpwstr>
  </property>
  <property fmtid="{D5CDD505-2E9C-101B-9397-08002B2CF9AE}" pid="3" name="MediaServiceImageTags">
    <vt:lpwstr/>
  </property>
</Properties>
</file>